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81" r:id="rId23"/>
    <p:sldId id="25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E50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180A-8434-4273-89C2-30D5E4ED6264}" v="7" dt="2022-12-15T01:24:47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96" y="12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E339180A-8434-4273-89C2-30D5E4ED6264}"/>
    <pc:docChg chg="undo custSel addSld delSld modSld">
      <pc:chgData name="Seth Petry-Johnson" userId="9311b3db184b81f9" providerId="LiveId" clId="{E339180A-8434-4273-89C2-30D5E4ED6264}" dt="2022-12-15T01:24:36.856" v="3250" actId="20577"/>
      <pc:docMkLst>
        <pc:docMk/>
      </pc:docMkLst>
      <pc:sldChg chg="addSp delSp modSp mod">
        <pc:chgData name="Seth Petry-Johnson" userId="9311b3db184b81f9" providerId="LiveId" clId="{E339180A-8434-4273-89C2-30D5E4ED6264}" dt="2022-12-11T15:54:55.639" v="954" actId="14826"/>
        <pc:sldMkLst>
          <pc:docMk/>
          <pc:sldMk cId="2075525433" sldId="256"/>
        </pc:sldMkLst>
        <pc:spChg chg="add mod ord">
          <ac:chgData name="Seth Petry-Johnson" userId="9311b3db184b81f9" providerId="LiveId" clId="{E339180A-8434-4273-89C2-30D5E4ED6264}" dt="2022-12-11T15:38:15.012" v="483" actId="1035"/>
          <ac:spMkLst>
            <pc:docMk/>
            <pc:sldMk cId="2075525433" sldId="256"/>
            <ac:spMk id="2" creationId="{C741D839-79F8-211E-7ECC-6F3613D01928}"/>
          </ac:spMkLst>
        </pc:spChg>
        <pc:spChg chg="mod">
          <ac:chgData name="Seth Petry-Johnson" userId="9311b3db184b81f9" providerId="LiveId" clId="{E339180A-8434-4273-89C2-30D5E4ED6264}" dt="2022-12-11T15:38:09.956" v="481" actId="1035"/>
          <ac:spMkLst>
            <pc:docMk/>
            <pc:sldMk cId="2075525433" sldId="256"/>
            <ac:spMk id="5" creationId="{5EFC0F82-E8B5-4413-FAD9-87B175385641}"/>
          </ac:spMkLst>
        </pc:spChg>
        <pc:spChg chg="mod">
          <ac:chgData name="Seth Petry-Johnson" userId="9311b3db184b81f9" providerId="LiveId" clId="{E339180A-8434-4273-89C2-30D5E4ED6264}" dt="2022-12-11T15:38:09.956" v="481" actId="1035"/>
          <ac:spMkLst>
            <pc:docMk/>
            <pc:sldMk cId="2075525433" sldId="256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35:27.149" v="411" actId="478"/>
          <ac:spMkLst>
            <pc:docMk/>
            <pc:sldMk cId="2075525433" sldId="256"/>
            <ac:spMk id="9" creationId="{A8D0EBCA-137E-ADF9-58E9-0BB84D306F48}"/>
          </ac:spMkLst>
        </pc:spChg>
        <pc:picChg chg="mod">
          <ac:chgData name="Seth Petry-Johnson" userId="9311b3db184b81f9" providerId="LiveId" clId="{E339180A-8434-4273-89C2-30D5E4ED6264}" dt="2022-12-11T15:30:29.684" v="86" actId="1036"/>
          <ac:picMkLst>
            <pc:docMk/>
            <pc:sldMk cId="2075525433" sldId="256"/>
            <ac:picMk id="10" creationId="{4639A065-08A2-8B3F-B621-3AE20C6219FF}"/>
          </ac:picMkLst>
        </pc:picChg>
        <pc:picChg chg="mod">
          <ac:chgData name="Seth Petry-Johnson" userId="9311b3db184b81f9" providerId="LiveId" clId="{E339180A-8434-4273-89C2-30D5E4ED6264}" dt="2022-12-11T15:54:55.639" v="954" actId="14826"/>
          <ac:picMkLst>
            <pc:docMk/>
            <pc:sldMk cId="2075525433" sldId="256"/>
            <ac:picMk id="11" creationId="{787378B6-7A7E-5A64-D75B-FE0B8CC7C1A9}"/>
          </ac:picMkLst>
        </pc:picChg>
      </pc:sldChg>
      <pc:sldChg chg="del">
        <pc:chgData name="Seth Petry-Johnson" userId="9311b3db184b81f9" providerId="LiveId" clId="{E339180A-8434-4273-89C2-30D5E4ED6264}" dt="2022-12-11T15:46:34.532" v="800" actId="47"/>
        <pc:sldMkLst>
          <pc:docMk/>
          <pc:sldMk cId="808817841" sldId="257"/>
        </pc:sldMkLst>
      </pc:sldChg>
      <pc:sldChg chg="del">
        <pc:chgData name="Seth Petry-Johnson" userId="9311b3db184b81f9" providerId="LiveId" clId="{E339180A-8434-4273-89C2-30D5E4ED6264}" dt="2022-12-11T15:46:36.405" v="801" actId="47"/>
        <pc:sldMkLst>
          <pc:docMk/>
          <pc:sldMk cId="83348107" sldId="262"/>
        </pc:sldMkLst>
      </pc:sldChg>
      <pc:sldChg chg="delSp del mod delAnim">
        <pc:chgData name="Seth Petry-Johnson" userId="9311b3db184b81f9" providerId="LiveId" clId="{E339180A-8434-4273-89C2-30D5E4ED6264}" dt="2022-12-11T15:46:39.945" v="802" actId="47"/>
        <pc:sldMkLst>
          <pc:docMk/>
          <pc:sldMk cId="2519998119" sldId="263"/>
        </pc:sldMkLst>
        <pc:picChg chg="del">
          <ac:chgData name="Seth Petry-Johnson" userId="9311b3db184b81f9" providerId="LiveId" clId="{E339180A-8434-4273-89C2-30D5E4ED6264}" dt="2022-12-11T15:39:26.274" v="518" actId="478"/>
          <ac:picMkLst>
            <pc:docMk/>
            <pc:sldMk cId="2519998119" sldId="263"/>
            <ac:picMk id="20" creationId="{9103FDB7-4FA3-59F9-9EA0-CE8F9436ED19}"/>
          </ac:picMkLst>
        </pc:picChg>
      </pc:sldChg>
      <pc:sldChg chg="del">
        <pc:chgData name="Seth Petry-Johnson" userId="9311b3db184b81f9" providerId="LiveId" clId="{E339180A-8434-4273-89C2-30D5E4ED6264}" dt="2022-12-11T15:46:40.837" v="803" actId="47"/>
        <pc:sldMkLst>
          <pc:docMk/>
          <pc:sldMk cId="2500936522" sldId="264"/>
        </pc:sldMkLst>
      </pc:sldChg>
      <pc:sldChg chg="del">
        <pc:chgData name="Seth Petry-Johnson" userId="9311b3db184b81f9" providerId="LiveId" clId="{E339180A-8434-4273-89C2-30D5E4ED6264}" dt="2022-12-11T15:43:50.559" v="543" actId="47"/>
        <pc:sldMkLst>
          <pc:docMk/>
          <pc:sldMk cId="3738654608" sldId="265"/>
        </pc:sldMkLst>
      </pc:sldChg>
      <pc:sldChg chg="del">
        <pc:chgData name="Seth Petry-Johnson" userId="9311b3db184b81f9" providerId="LiveId" clId="{E339180A-8434-4273-89C2-30D5E4ED6264}" dt="2022-12-11T15:46:47.101" v="807" actId="47"/>
        <pc:sldMkLst>
          <pc:docMk/>
          <pc:sldMk cId="3350757206" sldId="266"/>
        </pc:sldMkLst>
      </pc:sldChg>
      <pc:sldChg chg="add del">
        <pc:chgData name="Seth Petry-Johnson" userId="9311b3db184b81f9" providerId="LiveId" clId="{E339180A-8434-4273-89C2-30D5E4ED6264}" dt="2022-12-11T15:46:44.102" v="806" actId="47"/>
        <pc:sldMkLst>
          <pc:docMk/>
          <pc:sldMk cId="3248607758" sldId="267"/>
        </pc:sldMkLst>
      </pc:sldChg>
      <pc:sldChg chg="addSp delSp modSp add mod modTransition">
        <pc:chgData name="Seth Petry-Johnson" userId="9311b3db184b81f9" providerId="LiveId" clId="{E339180A-8434-4273-89C2-30D5E4ED6264}" dt="2022-12-11T15:57:31.331" v="1007" actId="1037"/>
        <pc:sldMkLst>
          <pc:docMk/>
          <pc:sldMk cId="1913574812" sldId="268"/>
        </pc:sldMkLst>
        <pc:spChg chg="add mod ord">
          <ac:chgData name="Seth Petry-Johnson" userId="9311b3db184b81f9" providerId="LiveId" clId="{E339180A-8434-4273-89C2-30D5E4ED6264}" dt="2022-12-11T15:38:31.510" v="499" actId="13244"/>
          <ac:spMkLst>
            <pc:docMk/>
            <pc:sldMk cId="1913574812" sldId="268"/>
            <ac:spMk id="3" creationId="{9BB95A3C-1D14-AFEB-05D4-744E13D0680F}"/>
          </ac:spMkLst>
        </pc:spChg>
        <pc:spChg chg="mod">
          <ac:chgData name="Seth Petry-Johnson" userId="9311b3db184b81f9" providerId="LiveId" clId="{E339180A-8434-4273-89C2-30D5E4ED6264}" dt="2022-12-11T15:38:28.156" v="497" actId="1035"/>
          <ac:spMkLst>
            <pc:docMk/>
            <pc:sldMk cId="1913574812" sldId="268"/>
            <ac:spMk id="5" creationId="{5EFC0F82-E8B5-4413-FAD9-87B175385641}"/>
          </ac:spMkLst>
        </pc:spChg>
        <pc:spChg chg="mod">
          <ac:chgData name="Seth Petry-Johnson" userId="9311b3db184b81f9" providerId="LiveId" clId="{E339180A-8434-4273-89C2-30D5E4ED6264}" dt="2022-12-11T15:38:28.156" v="497" actId="1035"/>
          <ac:spMkLst>
            <pc:docMk/>
            <pc:sldMk cId="1913574812" sldId="268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35:24.228" v="410" actId="478"/>
          <ac:spMkLst>
            <pc:docMk/>
            <pc:sldMk cId="1913574812" sldId="268"/>
            <ac:spMk id="9" creationId="{A8D0EBCA-137E-ADF9-58E9-0BB84D306F48}"/>
          </ac:spMkLst>
        </pc:spChg>
        <pc:picChg chg="add mod ord">
          <ac:chgData name="Seth Petry-Johnson" userId="9311b3db184b81f9" providerId="LiveId" clId="{E339180A-8434-4273-89C2-30D5E4ED6264}" dt="2022-12-11T15:57:31.331" v="1007" actId="1037"/>
          <ac:picMkLst>
            <pc:docMk/>
            <pc:sldMk cId="1913574812" sldId="268"/>
            <ac:picMk id="2" creationId="{1AD80195-859F-2369-A0F3-0DD4CF87FE6B}"/>
          </ac:picMkLst>
        </pc:picChg>
        <pc:picChg chg="mod">
          <ac:chgData name="Seth Petry-Johnson" userId="9311b3db184b81f9" providerId="LiveId" clId="{E339180A-8434-4273-89C2-30D5E4ED6264}" dt="2022-12-11T15:29:59.525" v="46" actId="1037"/>
          <ac:picMkLst>
            <pc:docMk/>
            <pc:sldMk cId="1913574812" sldId="268"/>
            <ac:picMk id="7" creationId="{053611BD-C1D2-5E7A-CAC4-C16720946A88}"/>
          </ac:picMkLst>
        </pc:picChg>
        <pc:picChg chg="mod">
          <ac:chgData name="Seth Petry-Johnson" userId="9311b3db184b81f9" providerId="LiveId" clId="{E339180A-8434-4273-89C2-30D5E4ED6264}" dt="2022-12-11T15:30:08.347" v="49" actId="14100"/>
          <ac:picMkLst>
            <pc:docMk/>
            <pc:sldMk cId="1913574812" sldId="268"/>
            <ac:picMk id="10" creationId="{4639A065-08A2-8B3F-B621-3AE20C6219FF}"/>
          </ac:picMkLst>
        </pc:picChg>
        <pc:picChg chg="mod">
          <ac:chgData name="Seth Petry-Johnson" userId="9311b3db184b81f9" providerId="LiveId" clId="{E339180A-8434-4273-89C2-30D5E4ED6264}" dt="2022-12-11T15:55:05.411" v="955" actId="14826"/>
          <ac:picMkLst>
            <pc:docMk/>
            <pc:sldMk cId="1913574812" sldId="268"/>
            <ac:picMk id="11" creationId="{787378B6-7A7E-5A64-D75B-FE0B8CC7C1A9}"/>
          </ac:picMkLst>
        </pc:picChg>
      </pc:sldChg>
      <pc:sldChg chg="addSp modSp add mod">
        <pc:chgData name="Seth Petry-Johnson" userId="9311b3db184b81f9" providerId="LiveId" clId="{E339180A-8434-4273-89C2-30D5E4ED6264}" dt="2022-12-11T15:57:38.692" v="1042" actId="1037"/>
        <pc:sldMkLst>
          <pc:docMk/>
          <pc:sldMk cId="715687592" sldId="269"/>
        </pc:sldMkLst>
        <pc:spChg chg="add mod ord">
          <ac:chgData name="Seth Petry-Johnson" userId="9311b3db184b81f9" providerId="LiveId" clId="{E339180A-8434-4273-89C2-30D5E4ED6264}" dt="2022-12-11T15:38:49.701" v="515" actId="13244"/>
          <ac:spMkLst>
            <pc:docMk/>
            <pc:sldMk cId="715687592" sldId="269"/>
            <ac:spMk id="3" creationId="{B13862B7-7CBB-0463-F6BB-A19C226C1FD7}"/>
          </ac:spMkLst>
        </pc:spChg>
        <pc:spChg chg="mod">
          <ac:chgData name="Seth Petry-Johnson" userId="9311b3db184b81f9" providerId="LiveId" clId="{E339180A-8434-4273-89C2-30D5E4ED6264}" dt="2022-12-11T15:38:46.597" v="513" actId="1035"/>
          <ac:spMkLst>
            <pc:docMk/>
            <pc:sldMk cId="715687592" sldId="269"/>
            <ac:spMk id="5" creationId="{5EFC0F82-E8B5-4413-FAD9-87B175385641}"/>
          </ac:spMkLst>
        </pc:spChg>
        <pc:spChg chg="mod">
          <ac:chgData name="Seth Petry-Johnson" userId="9311b3db184b81f9" providerId="LiveId" clId="{E339180A-8434-4273-89C2-30D5E4ED6264}" dt="2022-12-11T15:38:46.597" v="513" actId="1035"/>
          <ac:spMkLst>
            <pc:docMk/>
            <pc:sldMk cId="715687592" sldId="269"/>
            <ac:spMk id="6" creationId="{88B9FB4D-C2C3-2EB0-453B-EDA709C1F054}"/>
          </ac:spMkLst>
        </pc:spChg>
        <pc:spChg chg="mod">
          <ac:chgData name="Seth Petry-Johnson" userId="9311b3db184b81f9" providerId="LiveId" clId="{E339180A-8434-4273-89C2-30D5E4ED6264}" dt="2022-12-11T15:54:24.965" v="953" actId="207"/>
          <ac:spMkLst>
            <pc:docMk/>
            <pc:sldMk cId="715687592" sldId="269"/>
            <ac:spMk id="9" creationId="{A8D0EBCA-137E-ADF9-58E9-0BB84D306F48}"/>
          </ac:spMkLst>
        </pc:spChg>
        <pc:picChg chg="add mod ord">
          <ac:chgData name="Seth Petry-Johnson" userId="9311b3db184b81f9" providerId="LiveId" clId="{E339180A-8434-4273-89C2-30D5E4ED6264}" dt="2022-12-11T15:57:38.692" v="1042" actId="1037"/>
          <ac:picMkLst>
            <pc:docMk/>
            <pc:sldMk cId="715687592" sldId="269"/>
            <ac:picMk id="2" creationId="{9EDD8AD1-2A30-35BC-267E-35AB685AEC05}"/>
          </ac:picMkLst>
        </pc:picChg>
        <pc:picChg chg="mod">
          <ac:chgData name="Seth Petry-Johnson" userId="9311b3db184b81f9" providerId="LiveId" clId="{E339180A-8434-4273-89C2-30D5E4ED6264}" dt="2022-12-11T15:31:44.277" v="197" actId="1038"/>
          <ac:picMkLst>
            <pc:docMk/>
            <pc:sldMk cId="715687592" sldId="269"/>
            <ac:picMk id="10" creationId="{4639A065-08A2-8B3F-B621-3AE20C6219FF}"/>
          </ac:picMkLst>
        </pc:picChg>
        <pc:picChg chg="mod ord">
          <ac:chgData name="Seth Petry-Johnson" userId="9311b3db184b81f9" providerId="LiveId" clId="{E339180A-8434-4273-89C2-30D5E4ED6264}" dt="2022-12-11T15:56:14.507" v="963" actId="13244"/>
          <ac:picMkLst>
            <pc:docMk/>
            <pc:sldMk cId="715687592" sldId="269"/>
            <ac:picMk id="11" creationId="{787378B6-7A7E-5A64-D75B-FE0B8CC7C1A9}"/>
          </ac:picMkLst>
        </pc:picChg>
      </pc:sldChg>
      <pc:sldChg chg="addSp delSp modSp add mod modAnim">
        <pc:chgData name="Seth Petry-Johnson" userId="9311b3db184b81f9" providerId="LiveId" clId="{E339180A-8434-4273-89C2-30D5E4ED6264}" dt="2022-12-11T15:56:22.921" v="966" actId="13244"/>
        <pc:sldMkLst>
          <pc:docMk/>
          <pc:sldMk cId="3540114816" sldId="270"/>
        </pc:sldMkLst>
        <pc:spChg chg="add mod ord">
          <ac:chgData name="Seth Petry-Johnson" userId="9311b3db184b81f9" providerId="LiveId" clId="{E339180A-8434-4273-89C2-30D5E4ED6264}" dt="2022-12-11T15:56:22.921" v="966" actId="13244"/>
          <ac:spMkLst>
            <pc:docMk/>
            <pc:sldMk cId="3540114816" sldId="270"/>
            <ac:spMk id="3" creationId="{0264A4E4-A0FA-5DB2-A3E2-71033FD71044}"/>
          </ac:spMkLst>
        </pc:spChg>
        <pc:spChg chg="mod ord">
          <ac:chgData name="Seth Petry-Johnson" userId="9311b3db184b81f9" providerId="LiveId" clId="{E339180A-8434-4273-89C2-30D5E4ED6264}" dt="2022-12-11T15:56:19.696" v="964" actId="13244"/>
          <ac:spMkLst>
            <pc:docMk/>
            <pc:sldMk cId="3540114816" sldId="270"/>
            <ac:spMk id="5" creationId="{5EFC0F82-E8B5-4413-FAD9-87B175385641}"/>
          </ac:spMkLst>
        </pc:spChg>
        <pc:spChg chg="mod ord">
          <ac:chgData name="Seth Petry-Johnson" userId="9311b3db184b81f9" providerId="LiveId" clId="{E339180A-8434-4273-89C2-30D5E4ED6264}" dt="2022-12-11T15:56:21.112" v="965" actId="13244"/>
          <ac:spMkLst>
            <pc:docMk/>
            <pc:sldMk cId="3540114816" sldId="270"/>
            <ac:spMk id="6" creationId="{88B9FB4D-C2C3-2EB0-453B-EDA709C1F054}"/>
          </ac:spMkLst>
        </pc:spChg>
        <pc:spChg chg="mod">
          <ac:chgData name="Seth Petry-Johnson" userId="9311b3db184b81f9" providerId="LiveId" clId="{E339180A-8434-4273-89C2-30D5E4ED6264}" dt="2022-12-11T15:36:48.107" v="412" actId="14100"/>
          <ac:spMkLst>
            <pc:docMk/>
            <pc:sldMk cId="3540114816" sldId="270"/>
            <ac:spMk id="8" creationId="{98021589-8EA4-E579-67D0-A26C50FF359D}"/>
          </ac:spMkLst>
        </pc:spChg>
        <pc:spChg chg="mod">
          <ac:chgData name="Seth Petry-Johnson" userId="9311b3db184b81f9" providerId="LiveId" clId="{E339180A-8434-4273-89C2-30D5E4ED6264}" dt="2022-12-11T15:53:45.347" v="951" actId="207"/>
          <ac:spMkLst>
            <pc:docMk/>
            <pc:sldMk cId="3540114816" sldId="270"/>
            <ac:spMk id="9" creationId="{A8D0EBCA-137E-ADF9-58E9-0BB84D306F48}"/>
          </ac:spMkLst>
        </pc:spChg>
        <pc:spChg chg="add mod">
          <ac:chgData name="Seth Petry-Johnson" userId="9311b3db184b81f9" providerId="LiveId" clId="{E339180A-8434-4273-89C2-30D5E4ED6264}" dt="2022-12-11T15:40:10.135" v="521" actId="13244"/>
          <ac:spMkLst>
            <pc:docMk/>
            <pc:sldMk cId="3540114816" sldId="270"/>
            <ac:spMk id="12" creationId="{063C382F-52BF-A70A-D7C7-41A23E120FB2}"/>
          </ac:spMkLst>
        </pc:spChg>
        <pc:spChg chg="add del mod">
          <ac:chgData name="Seth Petry-Johnson" userId="9311b3db184b81f9" providerId="LiveId" clId="{E339180A-8434-4273-89C2-30D5E4ED6264}" dt="2022-12-11T15:40:53.359" v="525"/>
          <ac:spMkLst>
            <pc:docMk/>
            <pc:sldMk cId="3540114816" sldId="270"/>
            <ac:spMk id="14" creationId="{DF196F65-1869-5785-9E4C-8FDEFEDE3631}"/>
          </ac:spMkLst>
        </pc:spChg>
        <pc:spChg chg="add mod ord">
          <ac:chgData name="Seth Petry-Johnson" userId="9311b3db184b81f9" providerId="LiveId" clId="{E339180A-8434-4273-89C2-30D5E4ED6264}" dt="2022-12-11T15:56:03.689" v="962" actId="13244"/>
          <ac:spMkLst>
            <pc:docMk/>
            <pc:sldMk cId="3540114816" sldId="270"/>
            <ac:spMk id="15" creationId="{146A02C0-BDA9-3510-FB17-DE4A07484677}"/>
          </ac:spMkLst>
        </pc:spChg>
        <pc:graphicFrameChg chg="add mod">
          <ac:chgData name="Seth Petry-Johnson" userId="9311b3db184b81f9" providerId="LiveId" clId="{E339180A-8434-4273-89C2-30D5E4ED6264}" dt="2022-12-11T15:40:10.135" v="521" actId="13244"/>
          <ac:graphicFrameMkLst>
            <pc:docMk/>
            <pc:sldMk cId="3540114816" sldId="270"/>
            <ac:graphicFrameMk id="4" creationId="{4E2C06E9-32F4-79ED-8657-D026E3AF6835}"/>
          </ac:graphicFrameMkLst>
        </pc:graphicFrameChg>
        <pc:graphicFrameChg chg="add del mod">
          <ac:chgData name="Seth Petry-Johnson" userId="9311b3db184b81f9" providerId="LiveId" clId="{E339180A-8434-4273-89C2-30D5E4ED6264}" dt="2022-12-11T15:40:53.359" v="525"/>
          <ac:graphicFrameMkLst>
            <pc:docMk/>
            <pc:sldMk cId="3540114816" sldId="270"/>
            <ac:graphicFrameMk id="13" creationId="{0484804A-F3A5-6BA4-89E8-4E2E19C4CF70}"/>
          </ac:graphicFrameMkLst>
        </pc:graphicFrameChg>
        <pc:picChg chg="mod">
          <ac:chgData name="Seth Petry-Johnson" userId="9311b3db184b81f9" providerId="LiveId" clId="{E339180A-8434-4273-89C2-30D5E4ED6264}" dt="2022-12-11T15:33:23.882" v="295" actId="1076"/>
          <ac:picMkLst>
            <pc:docMk/>
            <pc:sldMk cId="3540114816" sldId="270"/>
            <ac:picMk id="2" creationId="{9EDD8AD1-2A30-35BC-267E-35AB685AEC05}"/>
          </ac:picMkLst>
        </pc:picChg>
        <pc:picChg chg="del">
          <ac:chgData name="Seth Petry-Johnson" userId="9311b3db184b81f9" providerId="LiveId" clId="{E339180A-8434-4273-89C2-30D5E4ED6264}" dt="2022-12-11T15:42:14.067" v="534" actId="478"/>
          <ac:picMkLst>
            <pc:docMk/>
            <pc:sldMk cId="3540114816" sldId="270"/>
            <ac:picMk id="10" creationId="{4639A065-08A2-8B3F-B621-3AE20C6219FF}"/>
          </ac:picMkLst>
        </pc:picChg>
        <pc:picChg chg="del mod ord">
          <ac:chgData name="Seth Petry-Johnson" userId="9311b3db184b81f9" providerId="LiveId" clId="{E339180A-8434-4273-89C2-30D5E4ED6264}" dt="2022-12-11T15:55:24.140" v="958" actId="478"/>
          <ac:picMkLst>
            <pc:docMk/>
            <pc:sldMk cId="3540114816" sldId="270"/>
            <ac:picMk id="11" creationId="{787378B6-7A7E-5A64-D75B-FE0B8CC7C1A9}"/>
          </ac:picMkLst>
        </pc:picChg>
        <pc:picChg chg="add del mod">
          <ac:chgData name="Seth Petry-Johnson" userId="9311b3db184b81f9" providerId="LiveId" clId="{E339180A-8434-4273-89C2-30D5E4ED6264}" dt="2022-12-11T15:50:15.574" v="912" actId="478"/>
          <ac:picMkLst>
            <pc:docMk/>
            <pc:sldMk cId="3540114816" sldId="270"/>
            <ac:picMk id="17" creationId="{16888FBE-DB47-1879-4AD9-D97139F22152}"/>
          </ac:picMkLst>
        </pc:picChg>
        <pc:picChg chg="add mod">
          <ac:chgData name="Seth Petry-Johnson" userId="9311b3db184b81f9" providerId="LiveId" clId="{E339180A-8434-4273-89C2-30D5E4ED6264}" dt="2022-12-11T15:55:21.370" v="957" actId="962"/>
          <ac:picMkLst>
            <pc:docMk/>
            <pc:sldMk cId="3540114816" sldId="270"/>
            <ac:picMk id="19" creationId="{D01ED77C-41FE-85E7-E3E2-4A66E9D7E844}"/>
          </ac:picMkLst>
        </pc:picChg>
      </pc:sldChg>
      <pc:sldChg chg="addSp delSp modSp add mod delAnim">
        <pc:chgData name="Seth Petry-Johnson" userId="9311b3db184b81f9" providerId="LiveId" clId="{E339180A-8434-4273-89C2-30D5E4ED6264}" dt="2022-12-11T15:56:36.049" v="968"/>
        <pc:sldMkLst>
          <pc:docMk/>
          <pc:sldMk cId="3325194931" sldId="271"/>
        </pc:sldMkLst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3" creationId="{0264A4E4-A0FA-5DB2-A3E2-71033FD71044}"/>
          </ac:spMkLst>
        </pc:spChg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5" creationId="{5EFC0F82-E8B5-4413-FAD9-87B175385641}"/>
          </ac:spMkLst>
        </pc:spChg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9" creationId="{A8D0EBCA-137E-ADF9-58E9-0BB84D306F48}"/>
          </ac:spMkLst>
        </pc:spChg>
        <pc:spChg chg="del">
          <ac:chgData name="Seth Petry-Johnson" userId="9311b3db184b81f9" providerId="LiveId" clId="{E339180A-8434-4273-89C2-30D5E4ED6264}" dt="2022-12-11T15:42:00.034" v="529" actId="478"/>
          <ac:spMkLst>
            <pc:docMk/>
            <pc:sldMk cId="3325194931" sldId="271"/>
            <ac:spMk id="12" creationId="{063C382F-52BF-A70A-D7C7-41A23E120FB2}"/>
          </ac:spMkLst>
        </pc:spChg>
        <pc:spChg chg="add mod">
          <ac:chgData name="Seth Petry-Johnson" userId="9311b3db184b81f9" providerId="LiveId" clId="{E339180A-8434-4273-89C2-30D5E4ED6264}" dt="2022-12-11T15:42:03.264" v="531" actId="13244"/>
          <ac:spMkLst>
            <pc:docMk/>
            <pc:sldMk cId="3325194931" sldId="271"/>
            <ac:spMk id="14" creationId="{0560E0B1-9247-E414-2F98-A0DB276D5F11}"/>
          </ac:spMkLst>
        </pc:spChg>
        <pc:spChg chg="del ord">
          <ac:chgData name="Seth Petry-Johnson" userId="9311b3db184b81f9" providerId="LiveId" clId="{E339180A-8434-4273-89C2-30D5E4ED6264}" dt="2022-12-11T15:42:00.034" v="529" actId="478"/>
          <ac:spMkLst>
            <pc:docMk/>
            <pc:sldMk cId="3325194931" sldId="271"/>
            <ac:spMk id="15" creationId="{146A02C0-BDA9-3510-FB17-DE4A07484677}"/>
          </ac:spMkLst>
        </pc:spChg>
        <pc:spChg chg="add mod">
          <ac:chgData name="Seth Petry-Johnson" userId="9311b3db184b81f9" providerId="LiveId" clId="{E339180A-8434-4273-89C2-30D5E4ED6264}" dt="2022-12-11T15:42:03.264" v="531" actId="13244"/>
          <ac:spMkLst>
            <pc:docMk/>
            <pc:sldMk cId="3325194931" sldId="271"/>
            <ac:spMk id="16" creationId="{635412F5-906F-3AD5-347E-79EF595E8637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18" creationId="{A573119F-14AA-60C6-C8C4-F2D698AB5D6D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20" creationId="{D6C405B7-7353-305C-9F19-9A6EBB1DF90D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21" creationId="{5E06B13C-3836-33B2-90A4-03611456AD4E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22" creationId="{9E50C909-D3BE-203C-82C2-54BFDF372954}"/>
          </ac:spMkLst>
        </pc:spChg>
        <pc:graphicFrameChg chg="del">
          <ac:chgData name="Seth Petry-Johnson" userId="9311b3db184b81f9" providerId="LiveId" clId="{E339180A-8434-4273-89C2-30D5E4ED6264}" dt="2022-12-11T15:42:00.034" v="529" actId="478"/>
          <ac:graphicFrameMkLst>
            <pc:docMk/>
            <pc:sldMk cId="3325194931" sldId="271"/>
            <ac:graphicFrameMk id="4" creationId="{4E2C06E9-32F4-79ED-8657-D026E3AF6835}"/>
          </ac:graphicFrameMkLst>
        </pc:graphicFrameChg>
        <pc:graphicFrameChg chg="add mod">
          <ac:chgData name="Seth Petry-Johnson" userId="9311b3db184b81f9" providerId="LiveId" clId="{E339180A-8434-4273-89C2-30D5E4ED6264}" dt="2022-12-11T15:42:03.264" v="531" actId="13244"/>
          <ac:graphicFrameMkLst>
            <pc:docMk/>
            <pc:sldMk cId="3325194931" sldId="271"/>
            <ac:graphicFrameMk id="13" creationId="{A565F358-6526-5164-C4D2-2B148DEBAB64}"/>
          </ac:graphicFrameMkLst>
        </pc:graphicFrameChg>
        <pc:picChg chg="del">
          <ac:chgData name="Seth Petry-Johnson" userId="9311b3db184b81f9" providerId="LiveId" clId="{E339180A-8434-4273-89C2-30D5E4ED6264}" dt="2022-12-11T15:42:05.722" v="533" actId="478"/>
          <ac:picMkLst>
            <pc:docMk/>
            <pc:sldMk cId="3325194931" sldId="271"/>
            <ac:picMk id="2" creationId="{9EDD8AD1-2A30-35BC-267E-35AB685AEC05}"/>
          </ac:picMkLst>
        </pc:picChg>
        <pc:picChg chg="del">
          <ac:chgData name="Seth Petry-Johnson" userId="9311b3db184b81f9" providerId="LiveId" clId="{E339180A-8434-4273-89C2-30D5E4ED6264}" dt="2022-12-11T15:42:04.715" v="532" actId="478"/>
          <ac:picMkLst>
            <pc:docMk/>
            <pc:sldMk cId="3325194931" sldId="271"/>
            <ac:picMk id="10" creationId="{4639A065-08A2-8B3F-B621-3AE20C6219FF}"/>
          </ac:picMkLst>
        </pc:picChg>
        <pc:picChg chg="del">
          <ac:chgData name="Seth Petry-Johnson" userId="9311b3db184b81f9" providerId="LiveId" clId="{E339180A-8434-4273-89C2-30D5E4ED6264}" dt="2022-12-11T15:55:54.948" v="959" actId="478"/>
          <ac:picMkLst>
            <pc:docMk/>
            <pc:sldMk cId="3325194931" sldId="271"/>
            <ac:picMk id="11" creationId="{787378B6-7A7E-5A64-D75B-FE0B8CC7C1A9}"/>
          </ac:picMkLst>
        </pc:picChg>
        <pc:picChg chg="add del mod">
          <ac:chgData name="Seth Petry-Johnson" userId="9311b3db184b81f9" providerId="LiveId" clId="{E339180A-8434-4273-89C2-30D5E4ED6264}" dt="2022-12-11T15:55:57.406" v="961"/>
          <ac:picMkLst>
            <pc:docMk/>
            <pc:sldMk cId="3325194931" sldId="271"/>
            <ac:picMk id="17" creationId="{F7B7D04F-CE59-B150-1AB2-1FB34462E384}"/>
          </ac:picMkLst>
        </pc:picChg>
        <pc:picChg chg="add mod">
          <ac:chgData name="Seth Petry-Johnson" userId="9311b3db184b81f9" providerId="LiveId" clId="{E339180A-8434-4273-89C2-30D5E4ED6264}" dt="2022-12-11T15:56:36.049" v="968"/>
          <ac:picMkLst>
            <pc:docMk/>
            <pc:sldMk cId="3325194931" sldId="271"/>
            <ac:picMk id="19" creationId="{3BDB2C2F-43AA-1DA4-37B1-0C97384771D0}"/>
          </ac:picMkLst>
        </pc:picChg>
      </pc:sldChg>
      <pc:sldChg chg="addSp delSp modSp add mod modTransition">
        <pc:chgData name="Seth Petry-Johnson" userId="9311b3db184b81f9" providerId="LiveId" clId="{E339180A-8434-4273-89C2-30D5E4ED6264}" dt="2022-12-11T15:56:43.922" v="970"/>
        <pc:sldMkLst>
          <pc:docMk/>
          <pc:sldMk cId="2336221239" sldId="272"/>
        </pc:sldMkLst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3" creationId="{0264A4E4-A0FA-5DB2-A3E2-71033FD71044}"/>
          </ac:spMkLst>
        </pc:spChg>
        <pc:spChg chg="add mod">
          <ac:chgData name="Seth Petry-Johnson" userId="9311b3db184b81f9" providerId="LiveId" clId="{E339180A-8434-4273-89C2-30D5E4ED6264}" dt="2022-12-11T15:43:01.436" v="540" actId="13244"/>
          <ac:spMkLst>
            <pc:docMk/>
            <pc:sldMk cId="2336221239" sldId="272"/>
            <ac:spMk id="4" creationId="{3702D69B-A66F-8057-17E3-D0FF889D55B9}"/>
          </ac:spMkLst>
        </pc:spChg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5" creationId="{5EFC0F82-E8B5-4413-FAD9-87B175385641}"/>
          </ac:spMkLst>
        </pc:spChg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9" creationId="{A8D0EBCA-137E-ADF9-58E9-0BB84D306F48}"/>
          </ac:spMkLst>
        </pc:spChg>
        <pc:spChg chg="add mod">
          <ac:chgData name="Seth Petry-Johnson" userId="9311b3db184b81f9" providerId="LiveId" clId="{E339180A-8434-4273-89C2-30D5E4ED6264}" dt="2022-12-11T15:43:01.436" v="540" actId="13244"/>
          <ac:spMkLst>
            <pc:docMk/>
            <pc:sldMk cId="2336221239" sldId="272"/>
            <ac:spMk id="10" creationId="{DBEF711D-002A-5BB3-7417-D7F2A6466315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2" creationId="{C55C2FE7-7BCE-6387-7AB6-C70C5E40E1A3}"/>
          </ac:spMkLst>
        </pc:spChg>
        <pc:spChg chg="del">
          <ac:chgData name="Seth Petry-Johnson" userId="9311b3db184b81f9" providerId="LiveId" clId="{E339180A-8434-4273-89C2-30D5E4ED6264}" dt="2022-12-11T15:42:58.404" v="538" actId="478"/>
          <ac:spMkLst>
            <pc:docMk/>
            <pc:sldMk cId="2336221239" sldId="272"/>
            <ac:spMk id="14" creationId="{0560E0B1-9247-E414-2F98-A0DB276D5F11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5" creationId="{E1B07496-DA7B-40A4-CBF8-0395F0E90F22}"/>
          </ac:spMkLst>
        </pc:spChg>
        <pc:spChg chg="del">
          <ac:chgData name="Seth Petry-Johnson" userId="9311b3db184b81f9" providerId="LiveId" clId="{E339180A-8434-4273-89C2-30D5E4ED6264}" dt="2022-12-11T15:42:56.525" v="536" actId="478"/>
          <ac:spMkLst>
            <pc:docMk/>
            <pc:sldMk cId="2336221239" sldId="272"/>
            <ac:spMk id="16" creationId="{635412F5-906F-3AD5-347E-79EF595E8637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7" creationId="{2ADA3B25-6CB7-397C-4739-56F0EB629BF3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8" creationId="{8710874D-A014-04B9-AD9A-7CA07F100927}"/>
          </ac:spMkLst>
        </pc:spChg>
        <pc:spChg chg="add del mod">
          <ac:chgData name="Seth Petry-Johnson" userId="9311b3db184b81f9" providerId="LiveId" clId="{E339180A-8434-4273-89C2-30D5E4ED6264}" dt="2022-12-11T15:45:41.582" v="731"/>
          <ac:spMkLst>
            <pc:docMk/>
            <pc:sldMk cId="2336221239" sldId="272"/>
            <ac:spMk id="19" creationId="{DC5AE9C3-0867-3AD8-14FD-27552EE9FCBF}"/>
          </ac:spMkLst>
        </pc:spChg>
        <pc:spChg chg="add del mod">
          <ac:chgData name="Seth Petry-Johnson" userId="9311b3db184b81f9" providerId="LiveId" clId="{E339180A-8434-4273-89C2-30D5E4ED6264}" dt="2022-12-11T15:45:41.582" v="731"/>
          <ac:spMkLst>
            <pc:docMk/>
            <pc:sldMk cId="2336221239" sldId="272"/>
            <ac:spMk id="20" creationId="{C3521167-0A60-7A08-B9C5-B02A2C8C344C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1" creationId="{68035FF0-8CF4-0ABA-B50E-F2C116DD2D09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3" creationId="{95201253-EEE9-0D91-F5F4-DB5D5E7A9A84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4" creationId="{E6B05607-8A2E-D70E-E513-C5B8A2C41A41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5" creationId="{C1BD437E-4816-0053-C2D2-5E94863476B7}"/>
          </ac:spMkLst>
        </pc:spChg>
        <pc:graphicFrameChg chg="add mod">
          <ac:chgData name="Seth Petry-Johnson" userId="9311b3db184b81f9" providerId="LiveId" clId="{E339180A-8434-4273-89C2-30D5E4ED6264}" dt="2022-12-11T15:43:01.436" v="540" actId="13244"/>
          <ac:graphicFrameMkLst>
            <pc:docMk/>
            <pc:sldMk cId="2336221239" sldId="272"/>
            <ac:graphicFrameMk id="2" creationId="{F12C5E3D-F50F-EA36-BE46-107FE2ABAAFE}"/>
          </ac:graphicFrameMkLst>
        </pc:graphicFrameChg>
        <pc:graphicFrameChg chg="del">
          <ac:chgData name="Seth Petry-Johnson" userId="9311b3db184b81f9" providerId="LiveId" clId="{E339180A-8434-4273-89C2-30D5E4ED6264}" dt="2022-12-11T15:42:57.271" v="537" actId="478"/>
          <ac:graphicFrameMkLst>
            <pc:docMk/>
            <pc:sldMk cId="2336221239" sldId="272"/>
            <ac:graphicFrameMk id="13" creationId="{A565F358-6526-5164-C4D2-2B148DEBAB64}"/>
          </ac:graphicFrameMkLst>
        </pc:graphicFrameChg>
        <pc:picChg chg="del">
          <ac:chgData name="Seth Petry-Johnson" userId="9311b3db184b81f9" providerId="LiveId" clId="{E339180A-8434-4273-89C2-30D5E4ED6264}" dt="2022-12-11T15:56:43.509" v="969" actId="478"/>
          <ac:picMkLst>
            <pc:docMk/>
            <pc:sldMk cId="2336221239" sldId="272"/>
            <ac:picMk id="11" creationId="{787378B6-7A7E-5A64-D75B-FE0B8CC7C1A9}"/>
          </ac:picMkLst>
        </pc:picChg>
        <pc:picChg chg="add mod">
          <ac:chgData name="Seth Petry-Johnson" userId="9311b3db184b81f9" providerId="LiveId" clId="{E339180A-8434-4273-89C2-30D5E4ED6264}" dt="2022-12-11T15:56:43.922" v="970"/>
          <ac:picMkLst>
            <pc:docMk/>
            <pc:sldMk cId="2336221239" sldId="272"/>
            <ac:picMk id="22" creationId="{73568DFA-3800-5642-A883-BA38057E86F5}"/>
          </ac:picMkLst>
        </pc:picChg>
      </pc:sldChg>
      <pc:sldChg chg="addSp delSp modSp add mod">
        <pc:chgData name="Seth Petry-Johnson" userId="9311b3db184b81f9" providerId="LiveId" clId="{E339180A-8434-4273-89C2-30D5E4ED6264}" dt="2022-12-11T15:59:37.776" v="1118" actId="13244"/>
        <pc:sldMkLst>
          <pc:docMk/>
          <pc:sldMk cId="3178461443" sldId="273"/>
        </pc:sldMkLst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3" creationId="{0264A4E4-A0FA-5DB2-A3E2-71033FD71044}"/>
          </ac:spMkLst>
        </pc:spChg>
        <pc:spChg chg="del mod">
          <ac:chgData name="Seth Petry-Johnson" userId="9311b3db184b81f9" providerId="LiveId" clId="{E339180A-8434-4273-89C2-30D5E4ED6264}" dt="2022-12-11T15:45:34.229" v="729" actId="478"/>
          <ac:spMkLst>
            <pc:docMk/>
            <pc:sldMk cId="3178461443" sldId="273"/>
            <ac:spMk id="4" creationId="{3702D69B-A66F-8057-17E3-D0FF889D55B9}"/>
          </ac:spMkLst>
        </pc:spChg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5" creationId="{5EFC0F82-E8B5-4413-FAD9-87B175385641}"/>
          </ac:spMkLst>
        </pc:spChg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6" creationId="{88B9FB4D-C2C3-2EB0-453B-EDA709C1F054}"/>
          </ac:spMkLst>
        </pc:spChg>
        <pc:spChg chg="ord">
          <ac:chgData name="Seth Petry-Johnson" userId="9311b3db184b81f9" providerId="LiveId" clId="{E339180A-8434-4273-89C2-30D5E4ED6264}" dt="2022-12-11T15:59:37.776" v="1118" actId="13244"/>
          <ac:spMkLst>
            <pc:docMk/>
            <pc:sldMk cId="3178461443" sldId="273"/>
            <ac:spMk id="8" creationId="{98021589-8EA4-E579-67D0-A26C50FF359D}"/>
          </ac:spMkLst>
        </pc:spChg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9" creationId="{A8D0EBCA-137E-ADF9-58E9-0BB84D306F48}"/>
          </ac:spMkLst>
        </pc:spChg>
        <pc:spChg chg="del mod">
          <ac:chgData name="Seth Petry-Johnson" userId="9311b3db184b81f9" providerId="LiveId" clId="{E339180A-8434-4273-89C2-30D5E4ED6264}" dt="2022-12-11T15:45:34.229" v="729" actId="478"/>
          <ac:spMkLst>
            <pc:docMk/>
            <pc:sldMk cId="3178461443" sldId="273"/>
            <ac:spMk id="10" creationId="{DBEF711D-002A-5BB3-7417-D7F2A6466315}"/>
          </ac:spMkLst>
        </pc:spChg>
        <pc:spChg chg="mod">
          <ac:chgData name="Seth Petry-Johnson" userId="9311b3db184b81f9" providerId="LiveId" clId="{E339180A-8434-4273-89C2-30D5E4ED6264}" dt="2022-12-11T15:44:32.038" v="703" actId="1036"/>
          <ac:spMkLst>
            <pc:docMk/>
            <pc:sldMk cId="3178461443" sldId="273"/>
            <ac:spMk id="12" creationId="{C55C2FE7-7BCE-6387-7AB6-C70C5E40E1A3}"/>
          </ac:spMkLst>
        </pc:spChg>
        <pc:spChg chg="add del mod ord">
          <ac:chgData name="Seth Petry-Johnson" userId="9311b3db184b81f9" providerId="LiveId" clId="{E339180A-8434-4273-89C2-30D5E4ED6264}" dt="2022-12-11T15:56:54.025" v="971" actId="13244"/>
          <ac:spMkLst>
            <pc:docMk/>
            <pc:sldMk cId="3178461443" sldId="273"/>
            <ac:spMk id="13" creationId="{9027AFE3-8CBF-02DC-65B4-10B0067980AE}"/>
          </ac:spMkLst>
        </pc:spChg>
        <pc:spChg chg="add del mod ord">
          <ac:chgData name="Seth Petry-Johnson" userId="9311b3db184b81f9" providerId="LiveId" clId="{E339180A-8434-4273-89C2-30D5E4ED6264}" dt="2022-12-11T15:56:54.025" v="971" actId="13244"/>
          <ac:spMkLst>
            <pc:docMk/>
            <pc:sldMk cId="3178461443" sldId="273"/>
            <ac:spMk id="14" creationId="{3C779189-E1AC-1729-8BD2-8EF0D2A8B2C3}"/>
          </ac:spMkLst>
        </pc:spChg>
        <pc:spChg chg="mod">
          <ac:chgData name="Seth Petry-Johnson" userId="9311b3db184b81f9" providerId="LiveId" clId="{E339180A-8434-4273-89C2-30D5E4ED6264}" dt="2022-12-11T15:44:48.969" v="725" actId="1076"/>
          <ac:spMkLst>
            <pc:docMk/>
            <pc:sldMk cId="3178461443" sldId="273"/>
            <ac:spMk id="15" creationId="{E1B07496-DA7B-40A4-CBF8-0395F0E90F22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16" creationId="{E45E5E9C-8FD2-70F6-8736-3E3D0BED0DE8}"/>
          </ac:spMkLst>
        </pc:spChg>
        <pc:spChg chg="mod">
          <ac:chgData name="Seth Petry-Johnson" userId="9311b3db184b81f9" providerId="LiveId" clId="{E339180A-8434-4273-89C2-30D5E4ED6264}" dt="2022-12-11T15:44:38.300" v="724" actId="1035"/>
          <ac:spMkLst>
            <pc:docMk/>
            <pc:sldMk cId="3178461443" sldId="273"/>
            <ac:spMk id="17" creationId="{2ADA3B25-6CB7-397C-4739-56F0EB629BF3}"/>
          </ac:spMkLst>
        </pc:spChg>
        <pc:spChg chg="mod">
          <ac:chgData name="Seth Petry-Johnson" userId="9311b3db184b81f9" providerId="LiveId" clId="{E339180A-8434-4273-89C2-30D5E4ED6264}" dt="2022-12-11T15:44:24.795" v="681" actId="1035"/>
          <ac:spMkLst>
            <pc:docMk/>
            <pc:sldMk cId="3178461443" sldId="273"/>
            <ac:spMk id="18" creationId="{8710874D-A014-04B9-AD9A-7CA07F100927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20" creationId="{A572DE1D-C7E7-EB7E-8F69-8B71425AA474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21" creationId="{1B8473A6-931E-195B-0A23-48E8D32E9517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22" creationId="{460BD0B4-BC7C-A546-6B1E-86D3BFBA595D}"/>
          </ac:spMkLst>
        </pc:spChg>
        <pc:graphicFrameChg chg="del mod">
          <ac:chgData name="Seth Petry-Johnson" userId="9311b3db184b81f9" providerId="LiveId" clId="{E339180A-8434-4273-89C2-30D5E4ED6264}" dt="2022-12-11T15:45:11.155" v="728" actId="478"/>
          <ac:graphicFrameMkLst>
            <pc:docMk/>
            <pc:sldMk cId="3178461443" sldId="273"/>
            <ac:graphicFrameMk id="2" creationId="{F12C5E3D-F50F-EA36-BE46-107FE2ABAAFE}"/>
          </ac:graphicFrameMkLst>
        </pc:graphicFrameChg>
        <pc:picChg chg="del">
          <ac:chgData name="Seth Petry-Johnson" userId="9311b3db184b81f9" providerId="LiveId" clId="{E339180A-8434-4273-89C2-30D5E4ED6264}" dt="2022-12-11T15:56:59.300" v="972" actId="478"/>
          <ac:picMkLst>
            <pc:docMk/>
            <pc:sldMk cId="3178461443" sldId="273"/>
            <ac:picMk id="11" creationId="{787378B6-7A7E-5A64-D75B-FE0B8CC7C1A9}"/>
          </ac:picMkLst>
        </pc:picChg>
        <pc:picChg chg="add mod">
          <ac:chgData name="Seth Petry-Johnson" userId="9311b3db184b81f9" providerId="LiveId" clId="{E339180A-8434-4273-89C2-30D5E4ED6264}" dt="2022-12-11T15:56:59.633" v="973"/>
          <ac:picMkLst>
            <pc:docMk/>
            <pc:sldMk cId="3178461443" sldId="273"/>
            <ac:picMk id="19" creationId="{84219955-590F-E1E1-C5C6-382F4B111B31}"/>
          </ac:picMkLst>
        </pc:picChg>
      </pc:sldChg>
      <pc:sldChg chg="modSp add del">
        <pc:chgData name="Seth Petry-Johnson" userId="9311b3db184b81f9" providerId="LiveId" clId="{E339180A-8434-4273-89C2-30D5E4ED6264}" dt="2022-12-11T15:57:09.400" v="976" actId="2696"/>
        <pc:sldMkLst>
          <pc:docMk/>
          <pc:sldMk cId="2687757701" sldId="274"/>
        </pc:sldMkLst>
        <pc:picChg chg="mod">
          <ac:chgData name="Seth Petry-Johnson" userId="9311b3db184b81f9" providerId="LiveId" clId="{E339180A-8434-4273-89C2-30D5E4ED6264}" dt="2022-12-11T15:48:00.071" v="875" actId="1037"/>
          <ac:picMkLst>
            <pc:docMk/>
            <pc:sldMk cId="2687757701" sldId="274"/>
            <ac:picMk id="7" creationId="{053611BD-C1D2-5E7A-CAC4-C16720946A88}"/>
          </ac:picMkLst>
        </pc:picChg>
      </pc:sldChg>
      <pc:sldChg chg="addSp delSp modSp add mod modAnim">
        <pc:chgData name="Seth Petry-Johnson" userId="9311b3db184b81f9" providerId="LiveId" clId="{E339180A-8434-4273-89C2-30D5E4ED6264}" dt="2022-12-11T16:31:59.843" v="1360" actId="962"/>
        <pc:sldMkLst>
          <pc:docMk/>
          <pc:sldMk cId="3687916792" sldId="274"/>
        </pc:sldMkLst>
        <pc:spChg chg="mod">
          <ac:chgData name="Seth Petry-Johnson" userId="9311b3db184b81f9" providerId="LiveId" clId="{E339180A-8434-4273-89C2-30D5E4ED6264}" dt="2022-12-11T16:00:24.085" v="1167" actId="1038"/>
          <ac:spMkLst>
            <pc:docMk/>
            <pc:sldMk cId="3687916792" sldId="274"/>
            <ac:spMk id="8" creationId="{98021589-8EA4-E579-67D0-A26C50FF359D}"/>
          </ac:spMkLst>
        </pc:spChg>
        <pc:spChg chg="del">
          <ac:chgData name="Seth Petry-Johnson" userId="9311b3db184b81f9" providerId="LiveId" clId="{E339180A-8434-4273-89C2-30D5E4ED6264}" dt="2022-12-11T15:58:37.604" v="1105" actId="478"/>
          <ac:spMkLst>
            <pc:docMk/>
            <pc:sldMk cId="3687916792" sldId="274"/>
            <ac:spMk id="12" creationId="{C55C2FE7-7BCE-6387-7AB6-C70C5E40E1A3}"/>
          </ac:spMkLst>
        </pc:spChg>
        <pc:spChg chg="del">
          <ac:chgData name="Seth Petry-Johnson" userId="9311b3db184b81f9" providerId="LiveId" clId="{E339180A-8434-4273-89C2-30D5E4ED6264}" dt="2022-12-11T16:00:36.053" v="1171" actId="478"/>
          <ac:spMkLst>
            <pc:docMk/>
            <pc:sldMk cId="3687916792" sldId="274"/>
            <ac:spMk id="13" creationId="{9027AFE3-8CBF-02DC-65B4-10B0067980AE}"/>
          </ac:spMkLst>
        </pc:spChg>
        <pc:spChg chg="del">
          <ac:chgData name="Seth Petry-Johnson" userId="9311b3db184b81f9" providerId="LiveId" clId="{E339180A-8434-4273-89C2-30D5E4ED6264}" dt="2022-12-11T16:00:33.947" v="1170" actId="478"/>
          <ac:spMkLst>
            <pc:docMk/>
            <pc:sldMk cId="3687916792" sldId="274"/>
            <ac:spMk id="14" creationId="{3C779189-E1AC-1729-8BD2-8EF0D2A8B2C3}"/>
          </ac:spMkLst>
        </pc:spChg>
        <pc:spChg chg="del">
          <ac:chgData name="Seth Petry-Johnson" userId="9311b3db184b81f9" providerId="LiveId" clId="{E339180A-8434-4273-89C2-30D5E4ED6264}" dt="2022-12-11T15:58:36.339" v="1104" actId="478"/>
          <ac:spMkLst>
            <pc:docMk/>
            <pc:sldMk cId="3687916792" sldId="274"/>
            <ac:spMk id="15" creationId="{E1B07496-DA7B-40A4-CBF8-0395F0E90F22}"/>
          </ac:spMkLst>
        </pc:spChg>
        <pc:spChg chg="mod ord">
          <ac:chgData name="Seth Petry-Johnson" userId="9311b3db184b81f9" providerId="LiveId" clId="{E339180A-8434-4273-89C2-30D5E4ED6264}" dt="2022-12-11T16:01:05.499" v="1194" actId="1036"/>
          <ac:spMkLst>
            <pc:docMk/>
            <pc:sldMk cId="3687916792" sldId="274"/>
            <ac:spMk id="17" creationId="{2ADA3B25-6CB7-397C-4739-56F0EB629BF3}"/>
          </ac:spMkLst>
        </pc:spChg>
        <pc:spChg chg="del">
          <ac:chgData name="Seth Petry-Johnson" userId="9311b3db184b81f9" providerId="LiveId" clId="{E339180A-8434-4273-89C2-30D5E4ED6264}" dt="2022-12-11T15:58:34.620" v="1103" actId="478"/>
          <ac:spMkLst>
            <pc:docMk/>
            <pc:sldMk cId="3687916792" sldId="274"/>
            <ac:spMk id="18" creationId="{8710874D-A014-04B9-AD9A-7CA07F100927}"/>
          </ac:spMkLst>
        </pc:spChg>
        <pc:picChg chg="add mod ord">
          <ac:chgData name="Seth Petry-Johnson" userId="9311b3db184b81f9" providerId="LiveId" clId="{E339180A-8434-4273-89C2-30D5E4ED6264}" dt="2022-12-11T16:31:59.843" v="1360" actId="962"/>
          <ac:picMkLst>
            <pc:docMk/>
            <pc:sldMk cId="3687916792" sldId="274"/>
            <ac:picMk id="3" creationId="{38172FAD-0D69-3160-7A68-CEFCFF622474}"/>
          </ac:picMkLst>
        </pc:picChg>
        <pc:picChg chg="add del mod">
          <ac:chgData name="Seth Petry-Johnson" userId="9311b3db184b81f9" providerId="LiveId" clId="{E339180A-8434-4273-89C2-30D5E4ED6264}" dt="2022-12-11T16:30:41.499" v="1347" actId="478"/>
          <ac:picMkLst>
            <pc:docMk/>
            <pc:sldMk cId="3687916792" sldId="274"/>
            <ac:picMk id="4" creationId="{125B01E7-D8DC-046A-CD63-6798AD215A95}"/>
          </ac:picMkLst>
        </pc:picChg>
        <pc:picChg chg="mod">
          <ac:chgData name="Seth Petry-Johnson" userId="9311b3db184b81f9" providerId="LiveId" clId="{E339180A-8434-4273-89C2-30D5E4ED6264}" dt="2022-12-11T15:58:22.997" v="1101" actId="1037"/>
          <ac:picMkLst>
            <pc:docMk/>
            <pc:sldMk cId="3687916792" sldId="274"/>
            <ac:picMk id="7" creationId="{053611BD-C1D2-5E7A-CAC4-C16720946A88}"/>
          </ac:picMkLst>
        </pc:picChg>
      </pc:sldChg>
      <pc:sldChg chg="add del">
        <pc:chgData name="Seth Petry-Johnson" userId="9311b3db184b81f9" providerId="LiveId" clId="{E339180A-8434-4273-89C2-30D5E4ED6264}" dt="2022-12-11T15:57:07.094" v="975" actId="2890"/>
        <pc:sldMkLst>
          <pc:docMk/>
          <pc:sldMk cId="1124412391" sldId="275"/>
        </pc:sldMkLst>
      </pc:sldChg>
      <pc:sldChg chg="addSp delSp modSp add mod modTransition modAnim">
        <pc:chgData name="Seth Petry-Johnson" userId="9311b3db184b81f9" providerId="LiveId" clId="{E339180A-8434-4273-89C2-30D5E4ED6264}" dt="2022-12-11T16:42:13.218" v="1468" actId="13244"/>
        <pc:sldMkLst>
          <pc:docMk/>
          <pc:sldMk cId="2559927234" sldId="275"/>
        </pc:sldMkLst>
        <pc:spChg chg="del">
          <ac:chgData name="Seth Petry-Johnson" userId="9311b3db184b81f9" providerId="LiveId" clId="{E339180A-8434-4273-89C2-30D5E4ED6264}" dt="2022-12-11T16:30:57.901" v="1351" actId="478"/>
          <ac:spMkLst>
            <pc:docMk/>
            <pc:sldMk cId="2559927234" sldId="275"/>
            <ac:spMk id="8" creationId="{98021589-8EA4-E579-67D0-A26C50FF359D}"/>
          </ac:spMkLst>
        </pc:spChg>
        <pc:picChg chg="mod ord">
          <ac:chgData name="Seth Petry-Johnson" userId="9311b3db184b81f9" providerId="LiveId" clId="{E339180A-8434-4273-89C2-30D5E4ED6264}" dt="2022-12-11T16:31:42.793" v="1358" actId="962"/>
          <ac:picMkLst>
            <pc:docMk/>
            <pc:sldMk cId="2559927234" sldId="275"/>
            <ac:picMk id="3" creationId="{38172FAD-0D69-3160-7A68-CEFCFF622474}"/>
          </ac:picMkLst>
        </pc:picChg>
        <pc:picChg chg="add del mod">
          <ac:chgData name="Seth Petry-Johnson" userId="9311b3db184b81f9" providerId="LiveId" clId="{E339180A-8434-4273-89C2-30D5E4ED6264}" dt="2022-12-11T16:29:03.554" v="1312" actId="478"/>
          <ac:picMkLst>
            <pc:docMk/>
            <pc:sldMk cId="2559927234" sldId="275"/>
            <ac:picMk id="4" creationId="{62A94945-3710-4FCD-CCFF-3478120E1B34}"/>
          </ac:picMkLst>
        </pc:picChg>
        <pc:picChg chg="add mod ord">
          <ac:chgData name="Seth Petry-Johnson" userId="9311b3db184b81f9" providerId="LiveId" clId="{E339180A-8434-4273-89C2-30D5E4ED6264}" dt="2022-12-11T16:42:13.218" v="1468" actId="13244"/>
          <ac:picMkLst>
            <pc:docMk/>
            <pc:sldMk cId="2559927234" sldId="275"/>
            <ac:picMk id="6" creationId="{BE8CEE9F-AC08-EEA5-3015-B6C25F44ADD7}"/>
          </ac:picMkLst>
        </pc:picChg>
        <pc:picChg chg="del">
          <ac:chgData name="Seth Petry-Johnson" userId="9311b3db184b81f9" providerId="LiveId" clId="{E339180A-8434-4273-89C2-30D5E4ED6264}" dt="2022-12-11T16:30:57.212" v="1350" actId="478"/>
          <ac:picMkLst>
            <pc:docMk/>
            <pc:sldMk cId="2559927234" sldId="275"/>
            <ac:picMk id="7" creationId="{053611BD-C1D2-5E7A-CAC4-C16720946A88}"/>
          </ac:picMkLst>
        </pc:picChg>
        <pc:picChg chg="add mod ord">
          <ac:chgData name="Seth Petry-Johnson" userId="9311b3db184b81f9" providerId="LiveId" clId="{E339180A-8434-4273-89C2-30D5E4ED6264}" dt="2022-12-11T16:38:18.346" v="1465" actId="13244"/>
          <ac:picMkLst>
            <pc:docMk/>
            <pc:sldMk cId="2559927234" sldId="275"/>
            <ac:picMk id="10" creationId="{62EE8BB3-0908-AE1E-DFF3-05E8A8B5553B}"/>
          </ac:picMkLst>
        </pc:picChg>
      </pc:sldChg>
      <pc:sldChg chg="delSp modSp add mod modAnim">
        <pc:chgData name="Seth Petry-Johnson" userId="9311b3db184b81f9" providerId="LiveId" clId="{E339180A-8434-4273-89C2-30D5E4ED6264}" dt="2022-12-11T16:42:17.517" v="1469" actId="13244"/>
        <pc:sldMkLst>
          <pc:docMk/>
          <pc:sldMk cId="1371213261" sldId="276"/>
        </pc:sldMkLst>
        <pc:spChg chg="del">
          <ac:chgData name="Seth Petry-Johnson" userId="9311b3db184b81f9" providerId="LiveId" clId="{E339180A-8434-4273-89C2-30D5E4ED6264}" dt="2022-12-11T16:30:29.859" v="1344" actId="478"/>
          <ac:spMkLst>
            <pc:docMk/>
            <pc:sldMk cId="1371213261" sldId="276"/>
            <ac:spMk id="8" creationId="{98021589-8EA4-E579-67D0-A26C50FF359D}"/>
          </ac:spMkLst>
        </pc:spChg>
        <pc:picChg chg="mod ord">
          <ac:chgData name="Seth Petry-Johnson" userId="9311b3db184b81f9" providerId="LiveId" clId="{E339180A-8434-4273-89C2-30D5E4ED6264}" dt="2022-12-11T16:42:17.517" v="1469" actId="13244"/>
          <ac:picMkLst>
            <pc:docMk/>
            <pc:sldMk cId="1371213261" sldId="276"/>
            <ac:picMk id="3" creationId="{38172FAD-0D69-3160-7A68-CEFCFF622474}"/>
          </ac:picMkLst>
        </pc:picChg>
        <pc:picChg chg="mod ord">
          <ac:chgData name="Seth Petry-Johnson" userId="9311b3db184b81f9" providerId="LiveId" clId="{E339180A-8434-4273-89C2-30D5E4ED6264}" dt="2022-12-11T16:32:24.405" v="1361" actId="688"/>
          <ac:picMkLst>
            <pc:docMk/>
            <pc:sldMk cId="1371213261" sldId="276"/>
            <ac:picMk id="4" creationId="{125B01E7-D8DC-046A-CD63-6798AD215A95}"/>
          </ac:picMkLst>
        </pc:picChg>
        <pc:picChg chg="del">
          <ac:chgData name="Seth Petry-Johnson" userId="9311b3db184b81f9" providerId="LiveId" clId="{E339180A-8434-4273-89C2-30D5E4ED6264}" dt="2022-12-11T16:30:29.139" v="1343" actId="478"/>
          <ac:picMkLst>
            <pc:docMk/>
            <pc:sldMk cId="1371213261" sldId="276"/>
            <ac:picMk id="7" creationId="{053611BD-C1D2-5E7A-CAC4-C16720946A88}"/>
          </ac:picMkLst>
        </pc:picChg>
      </pc:sldChg>
      <pc:sldChg chg="addSp modSp add mod">
        <pc:chgData name="Seth Petry-Johnson" userId="9311b3db184b81f9" providerId="LiveId" clId="{E339180A-8434-4273-89C2-30D5E4ED6264}" dt="2022-12-11T16:42:03.937" v="1467" actId="13244"/>
        <pc:sldMkLst>
          <pc:docMk/>
          <pc:sldMk cId="2671511072" sldId="277"/>
        </pc:sldMkLst>
        <pc:picChg chg="ord">
          <ac:chgData name="Seth Petry-Johnson" userId="9311b3db184b81f9" providerId="LiveId" clId="{E339180A-8434-4273-89C2-30D5E4ED6264}" dt="2022-12-11T16:41:54.177" v="1466" actId="13244"/>
          <ac:picMkLst>
            <pc:docMk/>
            <pc:sldMk cId="2671511072" sldId="277"/>
            <ac:picMk id="3" creationId="{38172FAD-0D69-3160-7A68-CEFCFF622474}"/>
          </ac:picMkLst>
        </pc:picChg>
        <pc:picChg chg="add mod ord">
          <ac:chgData name="Seth Petry-Johnson" userId="9311b3db184b81f9" providerId="LiveId" clId="{E339180A-8434-4273-89C2-30D5E4ED6264}" dt="2022-12-11T16:42:03.937" v="1467" actId="13244"/>
          <ac:picMkLst>
            <pc:docMk/>
            <pc:sldMk cId="2671511072" sldId="277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6:37:24.507" v="1434" actId="1037"/>
          <ac:picMkLst>
            <pc:docMk/>
            <pc:sldMk cId="2671511072" sldId="277"/>
            <ac:picMk id="6" creationId="{BE8CEE9F-AC08-EEA5-3015-B6C25F44ADD7}"/>
          </ac:picMkLst>
        </pc:picChg>
      </pc:sldChg>
      <pc:sldChg chg="addSp delSp modSp add mod modAnim">
        <pc:chgData name="Seth Petry-Johnson" userId="9311b3db184b81f9" providerId="LiveId" clId="{E339180A-8434-4273-89C2-30D5E4ED6264}" dt="2022-12-15T01:24:36.856" v="3250" actId="20577"/>
        <pc:sldMkLst>
          <pc:docMk/>
          <pc:sldMk cId="2392831251" sldId="278"/>
        </pc:sldMkLst>
        <pc:spChg chg="add mod ord">
          <ac:chgData name="Seth Petry-Johnson" userId="9311b3db184b81f9" providerId="LiveId" clId="{E339180A-8434-4273-89C2-30D5E4ED6264}" dt="2022-12-15T01:24:36.856" v="3250" actId="20577"/>
          <ac:spMkLst>
            <pc:docMk/>
            <pc:sldMk cId="2392831251" sldId="278"/>
            <ac:spMk id="5" creationId="{5CA17C78-E8B0-05B8-58A4-958A7D73DB1B}"/>
          </ac:spMkLst>
        </pc:spChg>
        <pc:picChg chg="add del mod ord">
          <ac:chgData name="Seth Petry-Johnson" userId="9311b3db184b81f9" providerId="LiveId" clId="{E339180A-8434-4273-89C2-30D5E4ED6264}" dt="2022-12-11T16:45:09.346" v="1522" actId="478"/>
          <ac:picMkLst>
            <pc:docMk/>
            <pc:sldMk cId="2392831251" sldId="278"/>
            <ac:picMk id="2" creationId="{898CF207-1BA8-0BB2-38FD-5F5EFBC8AD40}"/>
          </ac:picMkLst>
        </pc:picChg>
        <pc:picChg chg="mod">
          <ac:chgData name="Seth Petry-Johnson" userId="9311b3db184b81f9" providerId="LiveId" clId="{E339180A-8434-4273-89C2-30D5E4ED6264}" dt="2022-12-11T16:42:53.635" v="1513" actId="1076"/>
          <ac:picMkLst>
            <pc:docMk/>
            <pc:sldMk cId="2392831251" sldId="278"/>
            <ac:picMk id="3" creationId="{38172FAD-0D69-3160-7A68-CEFCFF622474}"/>
          </ac:picMkLst>
        </pc:picChg>
        <pc:picChg chg="mod">
          <ac:chgData name="Seth Petry-Johnson" userId="9311b3db184b81f9" providerId="LiveId" clId="{E339180A-8434-4273-89C2-30D5E4ED6264}" dt="2022-12-11T16:42:55.805" v="1514" actId="1076"/>
          <ac:picMkLst>
            <pc:docMk/>
            <pc:sldMk cId="2392831251" sldId="278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6:42:58.780" v="1515" actId="1076"/>
          <ac:picMkLst>
            <pc:docMk/>
            <pc:sldMk cId="2392831251" sldId="278"/>
            <ac:picMk id="6" creationId="{BE8CEE9F-AC08-EEA5-3015-B6C25F44ADD7}"/>
          </ac:picMkLst>
        </pc:picChg>
      </pc:sldChg>
      <pc:sldChg chg="addSp modSp add del mod modAnim">
        <pc:chgData name="Seth Petry-Johnson" userId="9311b3db184b81f9" providerId="LiveId" clId="{E339180A-8434-4273-89C2-30D5E4ED6264}" dt="2022-12-11T17:04:06.682" v="2151" actId="47"/>
        <pc:sldMkLst>
          <pc:docMk/>
          <pc:sldMk cId="957165511" sldId="279"/>
        </pc:sldMkLst>
        <pc:spChg chg="add mod ord">
          <ac:chgData name="Seth Petry-Johnson" userId="9311b3db184b81f9" providerId="LiveId" clId="{E339180A-8434-4273-89C2-30D5E4ED6264}" dt="2022-12-11T16:51:58.230" v="1775" actId="6549"/>
          <ac:spMkLst>
            <pc:docMk/>
            <pc:sldMk cId="957165511" sldId="279"/>
            <ac:spMk id="2" creationId="{027E8A3F-1077-D637-BEBA-823F5C8D287D}"/>
          </ac:spMkLst>
        </pc:spChg>
        <pc:spChg chg="mod">
          <ac:chgData name="Seth Petry-Johnson" userId="9311b3db184b81f9" providerId="LiveId" clId="{E339180A-8434-4273-89C2-30D5E4ED6264}" dt="2022-12-11T16:51:46.692" v="1767" actId="14100"/>
          <ac:spMkLst>
            <pc:docMk/>
            <pc:sldMk cId="957165511" sldId="279"/>
            <ac:spMk id="5" creationId="{5CA17C78-E8B0-05B8-58A4-958A7D73DB1B}"/>
          </ac:spMkLst>
        </pc:spChg>
      </pc:sldChg>
      <pc:sldChg chg="addSp modSp add mod modAnim">
        <pc:chgData name="Seth Petry-Johnson" userId="9311b3db184b81f9" providerId="LiveId" clId="{E339180A-8434-4273-89C2-30D5E4ED6264}" dt="2022-12-14T02:57:22.298" v="3244" actId="14100"/>
        <pc:sldMkLst>
          <pc:docMk/>
          <pc:sldMk cId="3498705542" sldId="280"/>
        </pc:sldMkLst>
        <pc:spChg chg="add mod ord">
          <ac:chgData name="Seth Petry-Johnson" userId="9311b3db184b81f9" providerId="LiveId" clId="{E339180A-8434-4273-89C2-30D5E4ED6264}" dt="2022-12-11T19:07:29.633" v="2324" actId="962"/>
          <ac:spMkLst>
            <pc:docMk/>
            <pc:sldMk cId="3498705542" sldId="280"/>
            <ac:spMk id="7" creationId="{92E72BFE-14C5-649B-F391-73BA9BBC18F2}"/>
          </ac:spMkLst>
        </pc:spChg>
        <pc:spChg chg="add mod">
          <ac:chgData name="Seth Petry-Johnson" userId="9311b3db184b81f9" providerId="LiveId" clId="{E339180A-8434-4273-89C2-30D5E4ED6264}" dt="2022-12-14T02:57:22.298" v="3244" actId="14100"/>
          <ac:spMkLst>
            <pc:docMk/>
            <pc:sldMk cId="3498705542" sldId="280"/>
            <ac:spMk id="8" creationId="{C6FC20BE-7F32-7380-F245-641B0342FC50}"/>
          </ac:spMkLst>
        </pc:spChg>
      </pc:sldChg>
      <pc:sldChg chg="delSp modSp add mod modTransition modAnim">
        <pc:chgData name="Seth Petry-Johnson" userId="9311b3db184b81f9" providerId="LiveId" clId="{E339180A-8434-4273-89C2-30D5E4ED6264}" dt="2022-12-11T17:00:23.885" v="2150"/>
        <pc:sldMkLst>
          <pc:docMk/>
          <pc:sldMk cId="1042939348" sldId="281"/>
        </pc:sldMkLst>
        <pc:spChg chg="del">
          <ac:chgData name="Seth Petry-Johnson" userId="9311b3db184b81f9" providerId="LiveId" clId="{E339180A-8434-4273-89C2-30D5E4ED6264}" dt="2022-12-11T16:57:23.323" v="2026" actId="478"/>
          <ac:spMkLst>
            <pc:docMk/>
            <pc:sldMk cId="1042939348" sldId="281"/>
            <ac:spMk id="2" creationId="{027E8A3F-1077-D637-BEBA-823F5C8D287D}"/>
          </ac:spMkLst>
        </pc:spChg>
        <pc:spChg chg="mod">
          <ac:chgData name="Seth Petry-Johnson" userId="9311b3db184b81f9" providerId="LiveId" clId="{E339180A-8434-4273-89C2-30D5E4ED6264}" dt="2022-12-11T17:00:10.330" v="2148" actId="20577"/>
          <ac:spMkLst>
            <pc:docMk/>
            <pc:sldMk cId="1042939348" sldId="281"/>
            <ac:spMk id="5" creationId="{5CA17C78-E8B0-05B8-58A4-958A7D73DB1B}"/>
          </ac:spMkLst>
        </pc:spChg>
        <pc:spChg chg="del">
          <ac:chgData name="Seth Petry-Johnson" userId="9311b3db184b81f9" providerId="LiveId" clId="{E339180A-8434-4273-89C2-30D5E4ED6264}" dt="2022-12-11T16:57:23.323" v="2026" actId="478"/>
          <ac:spMkLst>
            <pc:docMk/>
            <pc:sldMk cId="1042939348" sldId="281"/>
            <ac:spMk id="7" creationId="{92E72BFE-14C5-649B-F391-73BA9BBC18F2}"/>
          </ac:spMkLst>
        </pc:spChg>
        <pc:spChg chg="del">
          <ac:chgData name="Seth Petry-Johnson" userId="9311b3db184b81f9" providerId="LiveId" clId="{E339180A-8434-4273-89C2-30D5E4ED6264}" dt="2022-12-11T16:57:23.323" v="2026" actId="478"/>
          <ac:spMkLst>
            <pc:docMk/>
            <pc:sldMk cId="1042939348" sldId="281"/>
            <ac:spMk id="8" creationId="{C6FC20BE-7F32-7380-F245-641B0342FC50}"/>
          </ac:spMkLst>
        </pc:spChg>
        <pc:picChg chg="mod">
          <ac:chgData name="Seth Petry-Johnson" userId="9311b3db184b81f9" providerId="LiveId" clId="{E339180A-8434-4273-89C2-30D5E4ED6264}" dt="2022-12-11T16:57:00.354" v="2025" actId="1036"/>
          <ac:picMkLst>
            <pc:docMk/>
            <pc:sldMk cId="1042939348" sldId="281"/>
            <ac:picMk id="3" creationId="{38172FAD-0D69-3160-7A68-CEFCFF622474}"/>
          </ac:picMkLst>
        </pc:picChg>
        <pc:picChg chg="mod">
          <ac:chgData name="Seth Petry-Johnson" userId="9311b3db184b81f9" providerId="LiveId" clId="{E339180A-8434-4273-89C2-30D5E4ED6264}" dt="2022-12-11T16:56:45.120" v="1977" actId="1036"/>
          <ac:picMkLst>
            <pc:docMk/>
            <pc:sldMk cId="1042939348" sldId="281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6:56:51.267" v="1998" actId="1035"/>
          <ac:picMkLst>
            <pc:docMk/>
            <pc:sldMk cId="1042939348" sldId="281"/>
            <ac:picMk id="6" creationId="{BE8CEE9F-AC08-EEA5-3015-B6C25F44ADD7}"/>
          </ac:picMkLst>
        </pc:picChg>
      </pc:sldChg>
      <pc:sldChg chg="addSp delSp modSp add mod modTransition modAnim">
        <pc:chgData name="Seth Petry-Johnson" userId="9311b3db184b81f9" providerId="LiveId" clId="{E339180A-8434-4273-89C2-30D5E4ED6264}" dt="2022-12-11T19:30:28.653" v="2958" actId="13244"/>
        <pc:sldMkLst>
          <pc:docMk/>
          <pc:sldMk cId="603553128" sldId="282"/>
        </pc:sldMkLst>
        <pc:spChg chg="del">
          <ac:chgData name="Seth Petry-Johnson" userId="9311b3db184b81f9" providerId="LiveId" clId="{E339180A-8434-4273-89C2-30D5E4ED6264}" dt="2022-12-11T19:06:28.712" v="2311" actId="478"/>
          <ac:spMkLst>
            <pc:docMk/>
            <pc:sldMk cId="603553128" sldId="282"/>
            <ac:spMk id="2" creationId="{027E8A3F-1077-D637-BEBA-823F5C8D287D}"/>
          </ac:spMkLst>
        </pc:spChg>
        <pc:spChg chg="del">
          <ac:chgData name="Seth Petry-Johnson" userId="9311b3db184b81f9" providerId="LiveId" clId="{E339180A-8434-4273-89C2-30D5E4ED6264}" dt="2022-12-11T19:06:30.801" v="2312" actId="478"/>
          <ac:spMkLst>
            <pc:docMk/>
            <pc:sldMk cId="603553128" sldId="282"/>
            <ac:spMk id="5" creationId="{5CA17C78-E8B0-05B8-58A4-958A7D73DB1B}"/>
          </ac:spMkLst>
        </pc:spChg>
        <pc:spChg chg="mod ord">
          <ac:chgData name="Seth Petry-Johnson" userId="9311b3db184b81f9" providerId="LiveId" clId="{E339180A-8434-4273-89C2-30D5E4ED6264}" dt="2022-12-11T19:08:01.055" v="2328" actId="13244"/>
          <ac:spMkLst>
            <pc:docMk/>
            <pc:sldMk cId="603553128" sldId="282"/>
            <ac:spMk id="7" creationId="{92E72BFE-14C5-649B-F391-73BA9BBC18F2}"/>
          </ac:spMkLst>
        </pc:spChg>
        <pc:spChg chg="del">
          <ac:chgData name="Seth Petry-Johnson" userId="9311b3db184b81f9" providerId="LiveId" clId="{E339180A-8434-4273-89C2-30D5E4ED6264}" dt="2022-12-11T19:06:26.791" v="2310" actId="478"/>
          <ac:spMkLst>
            <pc:docMk/>
            <pc:sldMk cId="603553128" sldId="282"/>
            <ac:spMk id="8" creationId="{C6FC20BE-7F32-7380-F245-641B0342FC50}"/>
          </ac:spMkLst>
        </pc:spChg>
        <pc:spChg chg="add mod ord">
          <ac:chgData name="Seth Petry-Johnson" userId="9311b3db184b81f9" providerId="LiveId" clId="{E339180A-8434-4273-89C2-30D5E4ED6264}" dt="2022-12-11T19:15:56.868" v="2519" actId="6549"/>
          <ac:spMkLst>
            <pc:docMk/>
            <pc:sldMk cId="603553128" sldId="282"/>
            <ac:spMk id="9" creationId="{E88CF3C7-B705-6AC2-41A3-42A7C6E23B4B}"/>
          </ac:spMkLst>
        </pc:spChg>
        <pc:spChg chg="add mod">
          <ac:chgData name="Seth Petry-Johnson" userId="9311b3db184b81f9" providerId="LiveId" clId="{E339180A-8434-4273-89C2-30D5E4ED6264}" dt="2022-12-11T19:21:07.348" v="2771" actId="20577"/>
          <ac:spMkLst>
            <pc:docMk/>
            <pc:sldMk cId="603553128" sldId="282"/>
            <ac:spMk id="10" creationId="{84E9B45C-FD8B-A6AA-A954-7104243F5866}"/>
          </ac:spMkLst>
        </pc:spChg>
        <pc:picChg chg="mod">
          <ac:chgData name="Seth Petry-Johnson" userId="9311b3db184b81f9" providerId="LiveId" clId="{E339180A-8434-4273-89C2-30D5E4ED6264}" dt="2022-12-11T19:06:15.393" v="2272" actId="1037"/>
          <ac:picMkLst>
            <pc:docMk/>
            <pc:sldMk cId="603553128" sldId="282"/>
            <ac:picMk id="3" creationId="{38172FAD-0D69-3160-7A68-CEFCFF622474}"/>
          </ac:picMkLst>
        </pc:picChg>
        <pc:picChg chg="mod">
          <ac:chgData name="Seth Petry-Johnson" userId="9311b3db184b81f9" providerId="LiveId" clId="{E339180A-8434-4273-89C2-30D5E4ED6264}" dt="2022-12-11T19:06:13.352" v="2270" actId="1037"/>
          <ac:picMkLst>
            <pc:docMk/>
            <pc:sldMk cId="603553128" sldId="282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9:06:19.904" v="2309" actId="1037"/>
          <ac:picMkLst>
            <pc:docMk/>
            <pc:sldMk cId="603553128" sldId="282"/>
            <ac:picMk id="6" creationId="{BE8CEE9F-AC08-EEA5-3015-B6C25F44ADD7}"/>
          </ac:picMkLst>
        </pc:picChg>
        <pc:picChg chg="add mod">
          <ac:chgData name="Seth Petry-Johnson" userId="9311b3db184b81f9" providerId="LiveId" clId="{E339180A-8434-4273-89C2-30D5E4ED6264}" dt="2022-12-11T19:30:28.653" v="2958" actId="13244"/>
          <ac:picMkLst>
            <pc:docMk/>
            <pc:sldMk cId="603553128" sldId="282"/>
            <ac:picMk id="1026" creationId="{EAC89EF6-0BFE-254B-4A04-D59E05CBC5BB}"/>
          </ac:picMkLst>
        </pc:picChg>
      </pc:sldChg>
      <pc:sldChg chg="add del">
        <pc:chgData name="Seth Petry-Johnson" userId="9311b3db184b81f9" providerId="LiveId" clId="{E339180A-8434-4273-89C2-30D5E4ED6264}" dt="2022-12-11T19:39:54.166" v="3079" actId="47"/>
        <pc:sldMkLst>
          <pc:docMk/>
          <pc:sldMk cId="290353085" sldId="283"/>
        </pc:sldMkLst>
      </pc:sldChg>
      <pc:sldChg chg="delSp modSp add mod modTransition modAnim">
        <pc:chgData name="Seth Petry-Johnson" userId="9311b3db184b81f9" providerId="LiveId" clId="{E339180A-8434-4273-89C2-30D5E4ED6264}" dt="2022-12-11T19:30:26.152" v="2957" actId="13244"/>
        <pc:sldMkLst>
          <pc:docMk/>
          <pc:sldMk cId="3558779986" sldId="284"/>
        </pc:sldMkLst>
        <pc:spChg chg="mod">
          <ac:chgData name="Seth Petry-Johnson" userId="9311b3db184b81f9" providerId="LiveId" clId="{E339180A-8434-4273-89C2-30D5E4ED6264}" dt="2022-12-11T19:21:14.057" v="2773" actId="20577"/>
          <ac:spMkLst>
            <pc:docMk/>
            <pc:sldMk cId="3558779986" sldId="284"/>
            <ac:spMk id="10" creationId="{84E9B45C-FD8B-A6AA-A954-7104243F5866}"/>
          </ac:spMkLst>
        </pc:spChg>
        <pc:picChg chg="del">
          <ac:chgData name="Seth Petry-Johnson" userId="9311b3db184b81f9" providerId="LiveId" clId="{E339180A-8434-4273-89C2-30D5E4ED6264}" dt="2022-12-11T19:18:34.872" v="2563" actId="478"/>
          <ac:picMkLst>
            <pc:docMk/>
            <pc:sldMk cId="3558779986" sldId="284"/>
            <ac:picMk id="3" creationId="{38172FAD-0D69-3160-7A68-CEFCFF622474}"/>
          </ac:picMkLst>
        </pc:picChg>
        <pc:picChg chg="del">
          <ac:chgData name="Seth Petry-Johnson" userId="9311b3db184b81f9" providerId="LiveId" clId="{E339180A-8434-4273-89C2-30D5E4ED6264}" dt="2022-12-11T19:18:35.570" v="2564" actId="478"/>
          <ac:picMkLst>
            <pc:docMk/>
            <pc:sldMk cId="3558779986" sldId="284"/>
            <ac:picMk id="4" creationId="{E7A2CD9A-45C3-0135-CE3D-4B28F2C953BF}"/>
          </ac:picMkLst>
        </pc:picChg>
        <pc:picChg chg="del">
          <ac:chgData name="Seth Petry-Johnson" userId="9311b3db184b81f9" providerId="LiveId" clId="{E339180A-8434-4273-89C2-30D5E4ED6264}" dt="2022-12-11T19:18:37" v="2565" actId="478"/>
          <ac:picMkLst>
            <pc:docMk/>
            <pc:sldMk cId="3558779986" sldId="284"/>
            <ac:picMk id="6" creationId="{BE8CEE9F-AC08-EEA5-3015-B6C25F44ADD7}"/>
          </ac:picMkLst>
        </pc:picChg>
        <pc:picChg chg="mod">
          <ac:chgData name="Seth Petry-Johnson" userId="9311b3db184b81f9" providerId="LiveId" clId="{E339180A-8434-4273-89C2-30D5E4ED6264}" dt="2022-12-11T19:30:26.152" v="2957" actId="13244"/>
          <ac:picMkLst>
            <pc:docMk/>
            <pc:sldMk cId="3558779986" sldId="284"/>
            <ac:picMk id="1026" creationId="{EAC89EF6-0BFE-254B-4A04-D59E05CBC5BB}"/>
          </ac:picMkLst>
        </pc:picChg>
      </pc:sldChg>
      <pc:sldChg chg="modSp add mod">
        <pc:chgData name="Seth Petry-Johnson" userId="9311b3db184b81f9" providerId="LiveId" clId="{E339180A-8434-4273-89C2-30D5E4ED6264}" dt="2022-12-11T19:30:23.547" v="2956" actId="13244"/>
        <pc:sldMkLst>
          <pc:docMk/>
          <pc:sldMk cId="3853802771" sldId="285"/>
        </pc:sldMkLst>
        <pc:spChg chg="mod">
          <ac:chgData name="Seth Petry-Johnson" userId="9311b3db184b81f9" providerId="LiveId" clId="{E339180A-8434-4273-89C2-30D5E4ED6264}" dt="2022-12-11T19:21:24.385" v="2811" actId="20577"/>
          <ac:spMkLst>
            <pc:docMk/>
            <pc:sldMk cId="3853802771" sldId="285"/>
            <ac:spMk id="10" creationId="{84E9B45C-FD8B-A6AA-A954-7104243F5866}"/>
          </ac:spMkLst>
        </pc:spChg>
        <pc:picChg chg="mod">
          <ac:chgData name="Seth Petry-Johnson" userId="9311b3db184b81f9" providerId="LiveId" clId="{E339180A-8434-4273-89C2-30D5E4ED6264}" dt="2022-12-11T19:30:23.547" v="2956" actId="13244"/>
          <ac:picMkLst>
            <pc:docMk/>
            <pc:sldMk cId="3853802771" sldId="285"/>
            <ac:picMk id="1026" creationId="{EAC89EF6-0BFE-254B-4A04-D59E05CBC5BB}"/>
          </ac:picMkLst>
        </pc:picChg>
      </pc:sldChg>
      <pc:sldChg chg="addSp modSp add mod">
        <pc:chgData name="Seth Petry-Johnson" userId="9311b3db184b81f9" providerId="LiveId" clId="{E339180A-8434-4273-89C2-30D5E4ED6264}" dt="2022-12-11T19:31:21.583" v="2966" actId="1076"/>
        <pc:sldMkLst>
          <pc:docMk/>
          <pc:sldMk cId="928402842" sldId="286"/>
        </pc:sldMkLst>
        <pc:spChg chg="mod">
          <ac:chgData name="Seth Petry-Johnson" userId="9311b3db184b81f9" providerId="LiveId" clId="{E339180A-8434-4273-89C2-30D5E4ED6264}" dt="2022-12-11T19:22:18.657" v="2868" actId="313"/>
          <ac:spMkLst>
            <pc:docMk/>
            <pc:sldMk cId="928402842" sldId="286"/>
            <ac:spMk id="10" creationId="{84E9B45C-FD8B-A6AA-A954-7104243F5866}"/>
          </ac:spMkLst>
        </pc:spChg>
        <pc:picChg chg="add mod">
          <ac:chgData name="Seth Petry-Johnson" userId="9311b3db184b81f9" providerId="LiveId" clId="{E339180A-8434-4273-89C2-30D5E4ED6264}" dt="2022-12-11T19:31:21.583" v="2966" actId="1076"/>
          <ac:picMkLst>
            <pc:docMk/>
            <pc:sldMk cId="928402842" sldId="286"/>
            <ac:picMk id="3" creationId="{740769DF-0BD1-E78B-3682-0D7DCADBA877}"/>
          </ac:picMkLst>
        </pc:picChg>
        <pc:picChg chg="mod">
          <ac:chgData name="Seth Petry-Johnson" userId="9311b3db184b81f9" providerId="LiveId" clId="{E339180A-8434-4273-89C2-30D5E4ED6264}" dt="2022-12-11T19:30:20.946" v="2955" actId="13244"/>
          <ac:picMkLst>
            <pc:docMk/>
            <pc:sldMk cId="928402842" sldId="286"/>
            <ac:picMk id="1026" creationId="{EAC89EF6-0BFE-254B-4A04-D59E05CBC5BB}"/>
          </ac:picMkLst>
        </pc:picChg>
      </pc:sldChg>
      <pc:sldChg chg="addSp delSp modSp add mod modTransition">
        <pc:chgData name="Seth Petry-Johnson" userId="9311b3db184b81f9" providerId="LiveId" clId="{E339180A-8434-4273-89C2-30D5E4ED6264}" dt="2022-12-11T19:37:37.940" v="3030" actId="14100"/>
        <pc:sldMkLst>
          <pc:docMk/>
          <pc:sldMk cId="3175250804" sldId="287"/>
        </pc:sldMkLst>
        <pc:spChg chg="add mod ord">
          <ac:chgData name="Seth Petry-Johnson" userId="9311b3db184b81f9" providerId="LiveId" clId="{E339180A-8434-4273-89C2-30D5E4ED6264}" dt="2022-12-11T19:30:03.593" v="2950" actId="13244"/>
          <ac:spMkLst>
            <pc:docMk/>
            <pc:sldMk cId="3175250804" sldId="287"/>
            <ac:spMk id="2" creationId="{DDD44ABD-8BED-B6C8-6367-9571B8A7AF91}"/>
          </ac:spMkLst>
        </pc:spChg>
        <pc:spChg chg="mod">
          <ac:chgData name="Seth Petry-Johnson" userId="9311b3db184b81f9" providerId="LiveId" clId="{E339180A-8434-4273-89C2-30D5E4ED6264}" dt="2022-12-11T19:29:18.826" v="2913" actId="20577"/>
          <ac:spMkLst>
            <pc:docMk/>
            <pc:sldMk cId="3175250804" sldId="287"/>
            <ac:spMk id="9" creationId="{E88CF3C7-B705-6AC2-41A3-42A7C6E23B4B}"/>
          </ac:spMkLst>
        </pc:spChg>
        <pc:spChg chg="del mod">
          <ac:chgData name="Seth Petry-Johnson" userId="9311b3db184b81f9" providerId="LiveId" clId="{E339180A-8434-4273-89C2-30D5E4ED6264}" dt="2022-12-11T19:22:42.904" v="2872" actId="478"/>
          <ac:spMkLst>
            <pc:docMk/>
            <pc:sldMk cId="3175250804" sldId="287"/>
            <ac:spMk id="10" creationId="{84E9B45C-FD8B-A6AA-A954-7104243F5866}"/>
          </ac:spMkLst>
        </pc:spChg>
        <pc:picChg chg="add mod">
          <ac:chgData name="Seth Petry-Johnson" userId="9311b3db184b81f9" providerId="LiveId" clId="{E339180A-8434-4273-89C2-30D5E4ED6264}" dt="2022-12-11T19:30:51.665" v="2960" actId="1076"/>
          <ac:picMkLst>
            <pc:docMk/>
            <pc:sldMk cId="3175250804" sldId="287"/>
            <ac:picMk id="3" creationId="{8FFDCA1E-E581-A8D6-ACA7-35136997732A}"/>
          </ac:picMkLst>
        </pc:picChg>
        <pc:picChg chg="add mod">
          <ac:chgData name="Seth Petry-Johnson" userId="9311b3db184b81f9" providerId="LiveId" clId="{E339180A-8434-4273-89C2-30D5E4ED6264}" dt="2022-12-11T19:31:11.114" v="2962" actId="1076"/>
          <ac:picMkLst>
            <pc:docMk/>
            <pc:sldMk cId="3175250804" sldId="287"/>
            <ac:picMk id="5" creationId="{E067DD8C-569A-380A-0C26-65399409A21A}"/>
          </ac:picMkLst>
        </pc:picChg>
        <pc:picChg chg="add mod">
          <ac:chgData name="Seth Petry-Johnson" userId="9311b3db184b81f9" providerId="LiveId" clId="{E339180A-8434-4273-89C2-30D5E4ED6264}" dt="2022-12-11T19:37:37.940" v="3030" actId="14100"/>
          <ac:picMkLst>
            <pc:docMk/>
            <pc:sldMk cId="3175250804" sldId="287"/>
            <ac:picMk id="6" creationId="{403AE315-9311-1FE7-48B9-D04DA01CC215}"/>
          </ac:picMkLst>
        </pc:picChg>
        <pc:picChg chg="del mod">
          <ac:chgData name="Seth Petry-Johnson" userId="9311b3db184b81f9" providerId="LiveId" clId="{E339180A-8434-4273-89C2-30D5E4ED6264}" dt="2022-12-11T19:30:12.576" v="2952" actId="478"/>
          <ac:picMkLst>
            <pc:docMk/>
            <pc:sldMk cId="3175250804" sldId="287"/>
            <ac:picMk id="1026" creationId="{EAC89EF6-0BFE-254B-4A04-D59E05CBC5BB}"/>
          </ac:picMkLst>
        </pc:picChg>
      </pc:sldChg>
      <pc:sldChg chg="addSp delSp modSp add mod modTransition">
        <pc:chgData name="Seth Petry-Johnson" userId="9311b3db184b81f9" providerId="LiveId" clId="{E339180A-8434-4273-89C2-30D5E4ED6264}" dt="2022-12-11T19:39:34.677" v="3078" actId="1076"/>
        <pc:sldMkLst>
          <pc:docMk/>
          <pc:sldMk cId="124630977" sldId="288"/>
        </pc:sldMkLst>
        <pc:spChg chg="add mod">
          <ac:chgData name="Seth Petry-Johnson" userId="9311b3db184b81f9" providerId="LiveId" clId="{E339180A-8434-4273-89C2-30D5E4ED6264}" dt="2022-12-11T19:33:53.392" v="3018" actId="20577"/>
          <ac:spMkLst>
            <pc:docMk/>
            <pc:sldMk cId="124630977" sldId="288"/>
            <ac:spMk id="4" creationId="{446BC7C5-80B4-D11C-E371-E5E03B5512F3}"/>
          </ac:spMkLst>
        </pc:spChg>
        <pc:picChg chg="del">
          <ac:chgData name="Seth Petry-Johnson" userId="9311b3db184b81f9" providerId="LiveId" clId="{E339180A-8434-4273-89C2-30D5E4ED6264}" dt="2022-12-11T19:33:21.592" v="2975" actId="478"/>
          <ac:picMkLst>
            <pc:docMk/>
            <pc:sldMk cId="124630977" sldId="288"/>
            <ac:picMk id="3" creationId="{8FFDCA1E-E581-A8D6-ACA7-35136997732A}"/>
          </ac:picMkLst>
        </pc:picChg>
        <pc:picChg chg="mod">
          <ac:chgData name="Seth Petry-Johnson" userId="9311b3db184b81f9" providerId="LiveId" clId="{E339180A-8434-4273-89C2-30D5E4ED6264}" dt="2022-12-11T19:37:19.313" v="3025" actId="14100"/>
          <ac:picMkLst>
            <pc:docMk/>
            <pc:sldMk cId="124630977" sldId="288"/>
            <ac:picMk id="5" creationId="{E067DD8C-569A-380A-0C26-65399409A21A}"/>
          </ac:picMkLst>
        </pc:picChg>
        <pc:picChg chg="add mod">
          <ac:chgData name="Seth Petry-Johnson" userId="9311b3db184b81f9" providerId="LiveId" clId="{E339180A-8434-4273-89C2-30D5E4ED6264}" dt="2022-12-11T19:39:34.677" v="3078" actId="1076"/>
          <ac:picMkLst>
            <pc:docMk/>
            <pc:sldMk cId="124630977" sldId="288"/>
            <ac:picMk id="6" creationId="{A92E26D6-0B1D-7838-C397-F3AE02CFCFE7}"/>
          </ac:picMkLst>
        </pc:picChg>
        <pc:picChg chg="add mod">
          <ac:chgData name="Seth Petry-Johnson" userId="9311b3db184b81f9" providerId="LiveId" clId="{E339180A-8434-4273-89C2-30D5E4ED6264}" dt="2022-12-11T19:37:28.275" v="3027" actId="1076"/>
          <ac:picMkLst>
            <pc:docMk/>
            <pc:sldMk cId="124630977" sldId="288"/>
            <ac:picMk id="2050" creationId="{1F444CC3-32B5-1B20-111F-223A78936F22}"/>
          </ac:picMkLst>
        </pc:picChg>
      </pc:sldChg>
      <pc:sldChg chg="addSp delSp modSp add mod">
        <pc:chgData name="Seth Petry-Johnson" userId="9311b3db184b81f9" providerId="LiveId" clId="{E339180A-8434-4273-89C2-30D5E4ED6264}" dt="2022-12-11T19:41:28.623" v="3218" actId="1038"/>
        <pc:sldMkLst>
          <pc:docMk/>
          <pc:sldMk cId="4270234225" sldId="289"/>
        </pc:sldMkLst>
        <pc:spChg chg="add mod">
          <ac:chgData name="Seth Petry-Johnson" userId="9311b3db184b81f9" providerId="LiveId" clId="{E339180A-8434-4273-89C2-30D5E4ED6264}" dt="2022-12-11T19:38:42.608" v="3070" actId="20577"/>
          <ac:spMkLst>
            <pc:docMk/>
            <pc:sldMk cId="4270234225" sldId="289"/>
            <ac:spMk id="3" creationId="{2F7DCF5C-CAB6-C1C1-51CF-B15435BE6662}"/>
          </ac:spMkLst>
        </pc:spChg>
        <pc:picChg chg="del">
          <ac:chgData name="Seth Petry-Johnson" userId="9311b3db184b81f9" providerId="LiveId" clId="{E339180A-8434-4273-89C2-30D5E4ED6264}" dt="2022-12-11T19:38:49.225" v="3071" actId="478"/>
          <ac:picMkLst>
            <pc:docMk/>
            <pc:sldMk cId="4270234225" sldId="289"/>
            <ac:picMk id="5" creationId="{E067DD8C-569A-380A-0C26-65399409A21A}"/>
          </ac:picMkLst>
        </pc:picChg>
        <pc:picChg chg="add mod">
          <ac:chgData name="Seth Petry-Johnson" userId="9311b3db184b81f9" providerId="LiveId" clId="{E339180A-8434-4273-89C2-30D5E4ED6264}" dt="2022-12-11T19:39:26.121" v="3075" actId="1076"/>
          <ac:picMkLst>
            <pc:docMk/>
            <pc:sldMk cId="4270234225" sldId="289"/>
            <ac:picMk id="8" creationId="{76AB621B-0CF6-D0B8-1706-483406CAA32B}"/>
          </ac:picMkLst>
        </pc:picChg>
        <pc:picChg chg="add mod">
          <ac:chgData name="Seth Petry-Johnson" userId="9311b3db184b81f9" providerId="LiveId" clId="{E339180A-8434-4273-89C2-30D5E4ED6264}" dt="2022-12-11T19:41:28.623" v="3218" actId="1038"/>
          <ac:picMkLst>
            <pc:docMk/>
            <pc:sldMk cId="4270234225" sldId="289"/>
            <ac:picMk id="10" creationId="{873C1CEF-E38C-4A61-93F2-751FE155694A}"/>
          </ac:picMkLst>
        </pc:picChg>
        <pc:picChg chg="mod">
          <ac:chgData name="Seth Petry-Johnson" userId="9311b3db184b81f9" providerId="LiveId" clId="{E339180A-8434-4273-89C2-30D5E4ED6264}" dt="2022-12-11T19:38:53.562" v="3073" actId="1076"/>
          <ac:picMkLst>
            <pc:docMk/>
            <pc:sldMk cId="4270234225" sldId="289"/>
            <ac:picMk id="2050" creationId="{1F444CC3-32B5-1B20-111F-223A78936F22}"/>
          </ac:picMkLst>
        </pc:picChg>
      </pc:sldChg>
      <pc:sldChg chg="addSp delSp modSp add mod">
        <pc:chgData name="Seth Petry-Johnson" userId="9311b3db184b81f9" providerId="LiveId" clId="{E339180A-8434-4273-89C2-30D5E4ED6264}" dt="2022-12-11T19:41:22.946" v="3155" actId="1076"/>
        <pc:sldMkLst>
          <pc:docMk/>
          <pc:sldMk cId="2371626536" sldId="290"/>
        </pc:sldMkLst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2" creationId="{DDD44ABD-8BED-B6C8-6367-9571B8A7AF91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3" creationId="{2F7DCF5C-CAB6-C1C1-51CF-B15435BE6662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4" creationId="{446BC7C5-80B4-D11C-E371-E5E03B5512F3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7" creationId="{92E72BFE-14C5-649B-F391-73BA9BBC18F2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9" creationId="{E88CF3C7-B705-6AC2-41A3-42A7C6E23B4B}"/>
          </ac:spMkLst>
        </pc:spChg>
        <pc:picChg chg="mod">
          <ac:chgData name="Seth Petry-Johnson" userId="9311b3db184b81f9" providerId="LiveId" clId="{E339180A-8434-4273-89C2-30D5E4ED6264}" dt="2022-12-11T19:41:13.641" v="3152" actId="1076"/>
          <ac:picMkLst>
            <pc:docMk/>
            <pc:sldMk cId="2371626536" sldId="290"/>
            <ac:picMk id="8" creationId="{76AB621B-0CF6-D0B8-1706-483406CAA32B}"/>
          </ac:picMkLst>
        </pc:picChg>
        <pc:picChg chg="del">
          <ac:chgData name="Seth Petry-Johnson" userId="9311b3db184b81f9" providerId="LiveId" clId="{E339180A-8434-4273-89C2-30D5E4ED6264}" dt="2022-12-11T19:40:54.792" v="3081" actId="478"/>
          <ac:picMkLst>
            <pc:docMk/>
            <pc:sldMk cId="2371626536" sldId="290"/>
            <ac:picMk id="2050" creationId="{1F444CC3-32B5-1B20-111F-223A78936F22}"/>
          </ac:picMkLst>
        </pc:picChg>
        <pc:picChg chg="add mod">
          <ac:chgData name="Seth Petry-Johnson" userId="9311b3db184b81f9" providerId="LiveId" clId="{E339180A-8434-4273-89C2-30D5E4ED6264}" dt="2022-12-11T19:41:22.946" v="3155" actId="1076"/>
          <ac:picMkLst>
            <pc:docMk/>
            <pc:sldMk cId="2371626536" sldId="290"/>
            <ac:picMk id="3074" creationId="{598FF2ED-9927-FEDC-B634-A13FB382A60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6989378" y="5298404"/>
            <a:ext cx="4288221" cy="902123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60355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68791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5696</TotalTime>
  <Words>570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3</cp:revision>
  <dcterms:created xsi:type="dcterms:W3CDTF">2022-12-07T14:28:07Z</dcterms:created>
  <dcterms:modified xsi:type="dcterms:W3CDTF">2022-12-15T01:24:57Z</dcterms:modified>
</cp:coreProperties>
</file>